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theme/theme1.xml" ContentType="application/vnd.openxmlformats-officedocument.theme+xml"/>
  <Override PartName="/ppt/theme/theme2.xml" ContentType="application/vnd.openxmlformats-officedocument.them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7" r:id="rId6"/>
    <p:sldId id="287" r:id="rId7"/>
    <p:sldId id="286" r:id="rId8"/>
    <p:sldId id="282" r:id="rId9"/>
    <p:sldId id="283" r:id="rId10"/>
    <p:sldId id="284" r:id="rId11"/>
    <p:sldId id="285" r:id="rId12"/>
    <p:sldId id="268" r:id="rId13"/>
    <p:sldId id="264" r:id="rId14"/>
    <p:sldId id="266" r:id="rId15"/>
    <p:sldId id="275" r:id="rId16"/>
    <p:sldId id="276" r:id="rId17"/>
    <p:sldId id="277" r:id="rId18"/>
    <p:sldId id="278" r:id="rId19"/>
    <p:sldId id="279" r:id="rId20"/>
    <p:sldId id="280" r:id="rId21"/>
  </p:sldIdLst>
  <p:sldSz cx="17556163" cy="9875838"/>
  <p:notesSz cx="9875838" cy="17556163"/>
  <p:embeddedFontLst>
    <p:embeddedFont>
      <p:font typeface="나눔스퀘어" panose="020B0600000101010101" pitchFamily="50" charset="-127"/>
      <p:regular r:id="rId23"/>
    </p:embeddedFont>
    <p:embeddedFont>
      <p:font typeface="NanumSquare" panose="020B0600000101010101" pitchFamily="50" charset="-127"/>
      <p:regular r:id="rId24"/>
    </p:embeddedFont>
    <p:embeddedFont>
      <p:font typeface="NanumSquare Bold" panose="020B0600000101010101" pitchFamily="50" charset="-127"/>
      <p:bold r:id="rId25"/>
    </p:embeddedFont>
    <p:embeddedFont>
      <p:font typeface="NanumSquare ExtraBold" panose="020B0600000101010101" pitchFamily="50" charset="-127"/>
      <p:bold r:id="rId26"/>
    </p:embeddedFont>
    <p:embeddedFont>
      <p:font typeface="나눔스퀘어OTF_ac" panose="020B0600000101010101" pitchFamily="34" charset="-127"/>
      <p:regular r:id="rId27"/>
    </p:embeddedFont>
  </p:embeddedFontLst>
  <p:custDataLst>
    <p:tags r:id="rId28"/>
  </p:custData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357D"/>
    <a:srgbClr val="DAE2EE"/>
    <a:srgbClr val="D9E1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1" d="100"/>
          <a:sy n="61" d="100"/>
        </p:scale>
        <p:origin x="219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customXml" Target="../customXml/item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customXml" Target="../customXml/item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viewProps" Target="viewProps.xml"/><Relationship Id="rId35" Type="http://schemas.openxmlformats.org/officeDocument/2006/relationships/customXml" Target="../customXml/item3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NanumSquare" panose="020B0600000101010101" pitchFamily="34" charset="-127"/>
                <a:ea typeface="NanumSquare" panose="020B0600000101010101" pitchFamily="34" charset="-127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NanumSquare" panose="020B0600000101010101" pitchFamily="34" charset="-127"/>
                <a:ea typeface="NanumSquare" panose="020B0600000101010101" pitchFamily="34" charset="-127"/>
              </a:defRPr>
            </a:lvl1pPr>
          </a:lstStyle>
          <a:p>
            <a:fld id="{5282F153-3F37-0F45-9E97-73ACFA13230C}" type="datetimeFigureOut">
              <a:rPr lang="en-US" smtClean="0"/>
              <a:pPr/>
              <a:t>6/24/2025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NanumSquare" panose="020B0600000101010101" pitchFamily="34" charset="-127"/>
                <a:ea typeface="NanumSquare" panose="020B0600000101010101" pitchFamily="34" charset="-127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NanumSquare" panose="020B0600000101010101" pitchFamily="34" charset="-127"/>
                <a:ea typeface="NanumSquare" panose="020B0600000101010101" pitchFamily="34" charset="-127"/>
              </a:defRPr>
            </a:lvl1pPr>
          </a:lstStyle>
          <a:p>
            <a:fld id="{CE5E9CC1-C706-0F49-92D6-E571CC5EEA8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NanumSquare" panose="020B0600000101010101" pitchFamily="34" charset="-127"/>
        <a:ea typeface="NanumSquare" panose="020B0600000101010101" pitchFamily="34" charset="-127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NanumSquare" panose="020B0600000101010101" pitchFamily="34" charset="-127"/>
        <a:ea typeface="NanumSquare" panose="020B0600000101010101" pitchFamily="34" charset="-127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NanumSquare" panose="020B0600000101010101" pitchFamily="34" charset="-127"/>
        <a:ea typeface="NanumSquare" panose="020B0600000101010101" pitchFamily="34" charset="-127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NanumSquare" panose="020B0600000101010101" pitchFamily="34" charset="-127"/>
        <a:ea typeface="NanumSquare" panose="020B0600000101010101" pitchFamily="34" charset="-127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NanumSquare" panose="020B0600000101010101" pitchFamily="34" charset="-127"/>
        <a:ea typeface="NanumSquare" panose="020B0600000101010101" pitchFamily="34" charset="-127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077CB6-E61D-2263-4C68-A5BFE798F3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940819E-7236-79E7-3BC4-34D31AB7DD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FF76E00-F197-4BDD-7510-75B9A667E5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0476D9-8442-A8D3-3902-A7788AF9742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05927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0F0B06-8BA6-919B-78F8-0D4227C020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A2492E5-B6EB-0C1C-C85D-B5A82E93B9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1CA7DE1-EF15-7481-D066-6C2856C90B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C82F5C-96EC-F8F1-14E8-4BAA9A16C97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29478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75145A-BD44-99B1-31A5-76B3563B71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5D4FFB4-A22F-B559-EAC2-7775C2CEBD5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250AC5E-5AB6-D5BA-BBB7-E587E4F63B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0EDE63-7849-D5E2-A272-D80294B5673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79493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109F86-EF48-6DFA-3A4A-047985DECE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5E789B8-FE6A-873F-908A-711559F78D3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BB0D0A3-95F7-4798-425F-1F73169772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D3B176-1311-089C-FB9B-34FEEDE81C6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59548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2D211B-8C73-7E62-CA6A-38E303D1A2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B600BA0-97C9-65F4-996D-2B82B48096A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8CC8DFB-A141-8B45-B27D-33FD2B4A9B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F9F30C-3592-BC03-2A04-131E9ABC3CD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142893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2C18C8-33B7-CFDB-3334-9D0B28AAA1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7B97936-C207-C3A4-196B-53BA3033F2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3211752-2E6A-C687-5A67-B4A13BD47A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551C4B-3203-02A1-587C-401E3941047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40161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3AF51F-9F67-5242-86EB-8FA37BD411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2C18887-167E-868F-0A35-000281626E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EABFA85-712B-4B67-3A2C-81BC25849A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4B93EB-6258-492F-8FBD-D424F29866E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851123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4ECB48-D7C2-B99C-3555-744D9920FD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8DD0EF8-2FE8-8525-B977-FFC41D71A8E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720C907-6DAB-0357-8A81-26B3931C75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953015-4A5A-5C71-85C1-8522396731E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9252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D07490-D0E9-CDB4-31C5-7D287F5327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3D5AE10-3A5C-BF1C-5F62-DDB54292E8B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1A3D775-09C6-8A63-C78A-2C7D29AECA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C7E144-03A4-6784-4219-EA9815FBF25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58804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F337DE-69E7-3215-C4F8-565AAECFFE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B1D9E1C-5EB5-5143-0153-B4AA679EF20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D81CC04-816D-FB45-0315-213FF34048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7A52A3-309B-F8C5-E785-93452EA872A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70076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D9A438-C6A3-157F-3653-EC2027DDDB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A099B77-F9F8-D58F-4455-653667CA00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52DDC49-1060-3C21-4244-F5EE5CD7CC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DD41C2-7374-DAC7-337D-E2719B07F91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45199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4A103E-38E4-0A1F-DA68-8D46552960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CD6A6F9-C09E-D26C-DC87-005DE0075CD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95D0526-8384-0012-F306-91FDD6D140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EEE82B-807F-2CE0-CF1A-4C4AC49EC09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30611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A12B11-B94D-F2E8-BA44-CC82D9A561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A6F922D-B1CA-7DD5-726B-201EAEC7D4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08C205B-D974-FDAB-72DC-278C678C5C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2E89E5-33D2-676F-99B3-7AFA98058D1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96247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EF01E6-EDB5-87B2-20A8-31FD0A49E6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D4AE85E-A1CC-EB32-56AC-A040AD6A529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B201292-BADF-2A89-0571-D36F026A48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A38359-176C-4363-897D-BC57502458A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88977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11" Type="http://schemas.openxmlformats.org/officeDocument/2006/relationships/image" Target="../media/image15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6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0" descr="preencoded.png">
            <a:extLst>
              <a:ext uri="{FF2B5EF4-FFF2-40B4-BE49-F238E27FC236}">
                <a16:creationId xmlns:a16="http://schemas.microsoft.com/office/drawing/2014/main" id="{884DE7EB-9B0E-12B3-8674-FE75265F616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2" name="Image 1" descr="preencoded.png">
            <a:extLst>
              <a:ext uri="{FF2B5EF4-FFF2-40B4-BE49-F238E27FC236}">
                <a16:creationId xmlns:a16="http://schemas.microsoft.com/office/drawing/2014/main" id="{D225BEAE-EB7A-975F-2456-8DE3CA0EA70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7556480" cy="1299734"/>
          </a:xfrm>
          <a:prstGeom prst="rect">
            <a:avLst/>
          </a:prstGeom>
        </p:spPr>
      </p:pic>
      <p:pic>
        <p:nvPicPr>
          <p:cNvPr id="3" name="Image 2" descr="preencoded.png">
            <a:extLst>
              <a:ext uri="{FF2B5EF4-FFF2-40B4-BE49-F238E27FC236}">
                <a16:creationId xmlns:a16="http://schemas.microsoft.com/office/drawing/2014/main" id="{6097968A-3CD5-D644-34C8-D9273350B45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8575764"/>
            <a:ext cx="17556480" cy="1299734"/>
          </a:xfrm>
          <a:prstGeom prst="rect">
            <a:avLst/>
          </a:prstGeom>
        </p:spPr>
      </p:pic>
      <p:pic>
        <p:nvPicPr>
          <p:cNvPr id="4" name="Image 3" descr="preencoded.png">
            <a:extLst>
              <a:ext uri="{FF2B5EF4-FFF2-40B4-BE49-F238E27FC236}">
                <a16:creationId xmlns:a16="http://schemas.microsoft.com/office/drawing/2014/main" id="{AA199C34-4B5B-2493-4A2B-42E01AD22668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 l="-177" t="57803" r="28510" b="-225"/>
          <a:stretch>
            <a:fillRect/>
          </a:stretch>
        </p:blipFill>
        <p:spPr>
          <a:xfrm>
            <a:off x="11915776" y="0"/>
            <a:ext cx="5640388" cy="3338703"/>
          </a:xfrm>
          <a:prstGeom prst="rect">
            <a:avLst/>
          </a:prstGeom>
        </p:spPr>
      </p:pic>
      <p:pic>
        <p:nvPicPr>
          <p:cNvPr id="5" name="Image 4" descr="preencoded.png">
            <a:extLst>
              <a:ext uri="{FF2B5EF4-FFF2-40B4-BE49-F238E27FC236}">
                <a16:creationId xmlns:a16="http://schemas.microsoft.com/office/drawing/2014/main" id="{F1B87429-3E94-DC8B-D254-0881A08F13BB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rcRect l="27344" t="-485" r="-1411" b="50119"/>
          <a:stretch>
            <a:fillRect/>
          </a:stretch>
        </p:blipFill>
        <p:spPr>
          <a:xfrm>
            <a:off x="0" y="5911597"/>
            <a:ext cx="5829300" cy="3963901"/>
          </a:xfrm>
          <a:prstGeom prst="rect">
            <a:avLst/>
          </a:prstGeom>
        </p:spPr>
      </p:pic>
      <p:pic>
        <p:nvPicPr>
          <p:cNvPr id="6" name="Image 5" descr="preencoded.png">
            <a:extLst>
              <a:ext uri="{FF2B5EF4-FFF2-40B4-BE49-F238E27FC236}">
                <a16:creationId xmlns:a16="http://schemas.microsoft.com/office/drawing/2014/main" id="{19019518-6E90-B0E7-E83D-A0501EC8A28D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2357425" y="5268326"/>
            <a:ext cx="2680764" cy="9144"/>
          </a:xfrm>
          <a:prstGeom prst="rect">
            <a:avLst/>
          </a:prstGeom>
        </p:spPr>
      </p:pic>
      <p:pic>
        <p:nvPicPr>
          <p:cNvPr id="7" name="Image 6" descr="preencoded.png">
            <a:extLst>
              <a:ext uri="{FF2B5EF4-FFF2-40B4-BE49-F238E27FC236}">
                <a16:creationId xmlns:a16="http://schemas.microsoft.com/office/drawing/2014/main" id="{B135EFC8-3E7A-B703-5DF2-3AB50989C250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12518685" y="5268326"/>
            <a:ext cx="2680764" cy="9144"/>
          </a:xfrm>
          <a:prstGeom prst="rect">
            <a:avLst/>
          </a:prstGeom>
        </p:spPr>
      </p:pic>
    </p:spTree>
  </p:cSld>
  <p:clrMapOvr>
    <a:masterClrMapping/>
  </p:clrMapOvr>
  <p:transition/>
  <p:extLst>
    <p:ext uri="{DCECCB84-F9BA-43D5-87BE-67443E8EF086}">
      <p15:sldGuideLst xmlns:p15="http://schemas.microsoft.com/office/powerpoint/2012/main">
        <p15:guide id="1" orient="horz" pos="3110" userDrawn="1">
          <p15:clr>
            <a:srgbClr val="FBAE40"/>
          </p15:clr>
        </p15:guide>
        <p15:guide id="2" pos="5529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preencoded.png">
            <a:extLst>
              <a:ext uri="{FF2B5EF4-FFF2-40B4-BE49-F238E27FC236}">
                <a16:creationId xmlns:a16="http://schemas.microsoft.com/office/drawing/2014/main" id="{8C0FAE11-1626-FE8E-A62A-714338DCC09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4" name="Image 1" descr="preencoded.png">
            <a:extLst>
              <a:ext uri="{FF2B5EF4-FFF2-40B4-BE49-F238E27FC236}">
                <a16:creationId xmlns:a16="http://schemas.microsoft.com/office/drawing/2014/main" id="{CE2FC802-5327-5C27-2F3E-1EAAAC0AC70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7556480" cy="1299734"/>
          </a:xfrm>
          <a:prstGeom prst="rect">
            <a:avLst/>
          </a:prstGeom>
        </p:spPr>
      </p:pic>
      <p:pic>
        <p:nvPicPr>
          <p:cNvPr id="5" name="Image 2" descr="preencoded.png">
            <a:extLst>
              <a:ext uri="{FF2B5EF4-FFF2-40B4-BE49-F238E27FC236}">
                <a16:creationId xmlns:a16="http://schemas.microsoft.com/office/drawing/2014/main" id="{55F2CA31-C7FA-8B6B-BF8D-0BBCF8413B4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21054" y="1677951"/>
            <a:ext cx="1484186" cy="1484186"/>
          </a:xfrm>
          <a:prstGeom prst="rect">
            <a:avLst/>
          </a:prstGeom>
        </p:spPr>
      </p:pic>
      <p:pic>
        <p:nvPicPr>
          <p:cNvPr id="6" name="Image 3" descr="preencoded.png">
            <a:extLst>
              <a:ext uri="{FF2B5EF4-FFF2-40B4-BE49-F238E27FC236}">
                <a16:creationId xmlns:a16="http://schemas.microsoft.com/office/drawing/2014/main" id="{D547EB87-1299-9C50-DE4F-877BD09C60B7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0" y="8575764"/>
            <a:ext cx="17556480" cy="1299734"/>
          </a:xfrm>
          <a:prstGeom prst="rect">
            <a:avLst/>
          </a:prstGeom>
        </p:spPr>
      </p:pic>
      <p:pic>
        <p:nvPicPr>
          <p:cNvPr id="7" name="Image 4" descr="preencoded.png">
            <a:extLst>
              <a:ext uri="{FF2B5EF4-FFF2-40B4-BE49-F238E27FC236}">
                <a16:creationId xmlns:a16="http://schemas.microsoft.com/office/drawing/2014/main" id="{1B655DCA-62FA-88A5-7A80-4436840B21A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rcRect l="-722" t="57803" r="28511" b="894"/>
          <a:stretch>
            <a:fillRect/>
          </a:stretch>
        </p:blipFill>
        <p:spPr>
          <a:xfrm>
            <a:off x="11872913" y="0"/>
            <a:ext cx="5683250" cy="3250693"/>
          </a:xfrm>
          <a:prstGeom prst="rect">
            <a:avLst/>
          </a:prstGeom>
        </p:spPr>
      </p:pic>
      <p:pic>
        <p:nvPicPr>
          <p:cNvPr id="8" name="Image 5" descr="preencoded.png">
            <a:extLst>
              <a:ext uri="{FF2B5EF4-FFF2-40B4-BE49-F238E27FC236}">
                <a16:creationId xmlns:a16="http://schemas.microsoft.com/office/drawing/2014/main" id="{3D87345E-1905-8A80-60FB-54BA40077022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rcRect l="27344" t="313" r="-3" b="50468"/>
          <a:stretch>
            <a:fillRect/>
          </a:stretch>
        </p:blipFill>
        <p:spPr>
          <a:xfrm>
            <a:off x="0" y="5974372"/>
            <a:ext cx="5718411" cy="3873694"/>
          </a:xfrm>
          <a:prstGeom prst="rect">
            <a:avLst/>
          </a:prstGeom>
        </p:spPr>
      </p:pic>
      <p:pic>
        <p:nvPicPr>
          <p:cNvPr id="11" name="Image 6" descr="preencoded.png">
            <a:extLst>
              <a:ext uri="{FF2B5EF4-FFF2-40B4-BE49-F238E27FC236}">
                <a16:creationId xmlns:a16="http://schemas.microsoft.com/office/drawing/2014/main" id="{1AEF9CC3-356E-A3A0-B60C-16868E75DD80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5718411" y="2415543"/>
            <a:ext cx="3281839" cy="9144"/>
          </a:xfrm>
          <a:prstGeom prst="rect">
            <a:avLst/>
          </a:prstGeom>
        </p:spPr>
      </p:pic>
      <p:pic>
        <p:nvPicPr>
          <p:cNvPr id="14" name="Image 7" descr="preencoded.png">
            <a:extLst>
              <a:ext uri="{FF2B5EF4-FFF2-40B4-BE49-F238E27FC236}">
                <a16:creationId xmlns:a16="http://schemas.microsoft.com/office/drawing/2014/main" id="{DACA3DCE-87A8-24BA-548E-278BE629A127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15693847" y="4684179"/>
            <a:ext cx="341900" cy="341900"/>
          </a:xfrm>
          <a:prstGeom prst="rect">
            <a:avLst/>
          </a:prstGeom>
        </p:spPr>
      </p:pic>
      <p:pic>
        <p:nvPicPr>
          <p:cNvPr id="15" name="Image 8" descr="preencoded.png">
            <a:extLst>
              <a:ext uri="{FF2B5EF4-FFF2-40B4-BE49-F238E27FC236}">
                <a16:creationId xmlns:a16="http://schemas.microsoft.com/office/drawing/2014/main" id="{A8DBE198-B3C5-B386-FD05-2C7812EAE1CD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6589038" y="6264783"/>
            <a:ext cx="960120" cy="960120"/>
          </a:xfrm>
          <a:prstGeom prst="rect">
            <a:avLst/>
          </a:prstGeom>
        </p:spPr>
      </p:pic>
      <p:pic>
        <p:nvPicPr>
          <p:cNvPr id="16" name="Image 9" descr="preencoded.png">
            <a:extLst>
              <a:ext uri="{FF2B5EF4-FFF2-40B4-BE49-F238E27FC236}">
                <a16:creationId xmlns:a16="http://schemas.microsoft.com/office/drawing/2014/main" id="{FB179F21-C2A2-B177-F4DA-0F728C8F0CFF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0" y="9326880"/>
            <a:ext cx="17556480" cy="54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22767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preencoded.png">
            <a:extLst>
              <a:ext uri="{FF2B5EF4-FFF2-40B4-BE49-F238E27FC236}">
                <a16:creationId xmlns:a16="http://schemas.microsoft.com/office/drawing/2014/main" id="{A14308AC-CC7F-9E95-F63B-53726472B84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4" name="Image 1" descr="preencoded.png">
            <a:extLst>
              <a:ext uri="{FF2B5EF4-FFF2-40B4-BE49-F238E27FC236}">
                <a16:creationId xmlns:a16="http://schemas.microsoft.com/office/drawing/2014/main" id="{33AE370E-868E-459C-680B-C3AD88006EE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7556480" cy="1299734"/>
          </a:xfrm>
          <a:prstGeom prst="rect">
            <a:avLst/>
          </a:prstGeom>
        </p:spPr>
      </p:pic>
      <p:pic>
        <p:nvPicPr>
          <p:cNvPr id="5" name="Image 2" descr="preencoded.png">
            <a:extLst>
              <a:ext uri="{FF2B5EF4-FFF2-40B4-BE49-F238E27FC236}">
                <a16:creationId xmlns:a16="http://schemas.microsoft.com/office/drawing/2014/main" id="{97E1EF84-73BE-EE03-875E-6CBE43818AF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8575764"/>
            <a:ext cx="17556480" cy="1299734"/>
          </a:xfrm>
          <a:prstGeom prst="rect">
            <a:avLst/>
          </a:prstGeom>
        </p:spPr>
      </p:pic>
      <p:pic>
        <p:nvPicPr>
          <p:cNvPr id="6" name="Image 3" descr="preencoded.png">
            <a:extLst>
              <a:ext uri="{FF2B5EF4-FFF2-40B4-BE49-F238E27FC236}">
                <a16:creationId xmlns:a16="http://schemas.microsoft.com/office/drawing/2014/main" id="{FAF1274A-B6D6-5191-1D51-AD3B462EFB6C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 l="-1085" t="35032" r="28510" b="637"/>
          <a:stretch>
            <a:fillRect/>
          </a:stretch>
        </p:blipFill>
        <p:spPr>
          <a:xfrm>
            <a:off x="11844338" y="0"/>
            <a:ext cx="5711825" cy="5062919"/>
          </a:xfrm>
          <a:prstGeom prst="rect">
            <a:avLst/>
          </a:prstGeom>
        </p:spPr>
      </p:pic>
      <p:pic>
        <p:nvPicPr>
          <p:cNvPr id="7" name="Image 4" descr="preencoded.png">
            <a:extLst>
              <a:ext uri="{FF2B5EF4-FFF2-40B4-BE49-F238E27FC236}">
                <a16:creationId xmlns:a16="http://schemas.microsoft.com/office/drawing/2014/main" id="{C72324DD-80C3-33F5-5852-57F4FFF11ACC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rcRect l="27345" t="-1088" r="-1775" b="41983"/>
          <a:stretch>
            <a:fillRect/>
          </a:stretch>
        </p:blipFill>
        <p:spPr>
          <a:xfrm>
            <a:off x="0" y="5224082"/>
            <a:ext cx="5857875" cy="4651756"/>
          </a:xfrm>
          <a:prstGeom prst="rect">
            <a:avLst/>
          </a:prstGeom>
        </p:spPr>
      </p:pic>
      <p:pic>
        <p:nvPicPr>
          <p:cNvPr id="10" name="Image 5" descr="preencoded.png">
            <a:extLst>
              <a:ext uri="{FF2B5EF4-FFF2-40B4-BE49-F238E27FC236}">
                <a16:creationId xmlns:a16="http://schemas.microsoft.com/office/drawing/2014/main" id="{1E73377F-BD11-3814-3521-BA4D9CFBAE9F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5161815" y="4539731"/>
            <a:ext cx="8150304" cy="9144"/>
          </a:xfrm>
          <a:prstGeom prst="rect">
            <a:avLst/>
          </a:prstGeom>
        </p:spPr>
      </p:pic>
      <p:pic>
        <p:nvPicPr>
          <p:cNvPr id="12" name="Image 6" descr="preencoded.png">
            <a:extLst>
              <a:ext uri="{FF2B5EF4-FFF2-40B4-BE49-F238E27FC236}">
                <a16:creationId xmlns:a16="http://schemas.microsoft.com/office/drawing/2014/main" id="{B9AE246A-931C-60AB-B537-B2FA7FA8C345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1333241" y="1717810"/>
            <a:ext cx="1484186" cy="1484186"/>
          </a:xfrm>
          <a:prstGeom prst="rect">
            <a:avLst/>
          </a:prstGeom>
        </p:spPr>
      </p:pic>
      <p:pic>
        <p:nvPicPr>
          <p:cNvPr id="13" name="Image 7" descr="preencoded.png">
            <a:extLst>
              <a:ext uri="{FF2B5EF4-FFF2-40B4-BE49-F238E27FC236}">
                <a16:creationId xmlns:a16="http://schemas.microsoft.com/office/drawing/2014/main" id="{ACD30742-AF90-45A5-DD2A-0A3F89E9D7C9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11380988" y="1482645"/>
            <a:ext cx="341900" cy="341900"/>
          </a:xfrm>
          <a:prstGeom prst="rect">
            <a:avLst/>
          </a:prstGeom>
        </p:spPr>
      </p:pic>
      <p:pic>
        <p:nvPicPr>
          <p:cNvPr id="14" name="Image 8" descr="preencoded.png">
            <a:extLst>
              <a:ext uri="{FF2B5EF4-FFF2-40B4-BE49-F238E27FC236}">
                <a16:creationId xmlns:a16="http://schemas.microsoft.com/office/drawing/2014/main" id="{A0045EE7-2E4A-31B8-9A87-D22BB0535CDD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15075712" y="8078340"/>
            <a:ext cx="960120" cy="960120"/>
          </a:xfrm>
          <a:prstGeom prst="rect">
            <a:avLst/>
          </a:prstGeom>
        </p:spPr>
      </p:pic>
      <p:pic>
        <p:nvPicPr>
          <p:cNvPr id="16" name="Image 9" descr="preencoded.png">
            <a:extLst>
              <a:ext uri="{FF2B5EF4-FFF2-40B4-BE49-F238E27FC236}">
                <a16:creationId xmlns:a16="http://schemas.microsoft.com/office/drawing/2014/main" id="{6758B70D-DA5E-D160-DEA5-7B912C15066B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0" y="9326880"/>
            <a:ext cx="17556480" cy="54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67378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1" descr="preencoded.png">
            <a:extLst>
              <a:ext uri="{FF2B5EF4-FFF2-40B4-BE49-F238E27FC236}">
                <a16:creationId xmlns:a16="http://schemas.microsoft.com/office/drawing/2014/main" id="{46AA59C5-EB6C-92A9-E71D-C57575331B7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-1963" t="34487" r="28259" b="-1243"/>
          <a:stretch>
            <a:fillRect/>
          </a:stretch>
        </p:blipFill>
        <p:spPr>
          <a:xfrm>
            <a:off x="11755440" y="0"/>
            <a:ext cx="5800724" cy="5253800"/>
          </a:xfrm>
          <a:prstGeom prst="rect">
            <a:avLst/>
          </a:prstGeom>
        </p:spPr>
      </p:pic>
      <p:pic>
        <p:nvPicPr>
          <p:cNvPr id="4" name="Image 2" descr="preencoded.png">
            <a:extLst>
              <a:ext uri="{FF2B5EF4-FFF2-40B4-BE49-F238E27FC236}">
                <a16:creationId xmlns:a16="http://schemas.microsoft.com/office/drawing/2014/main" id="{6531B763-1866-2B59-05F0-BEBA5661542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l="27345" t="-1952" r="-1049" b="41982"/>
          <a:stretch>
            <a:fillRect/>
          </a:stretch>
        </p:blipFill>
        <p:spPr>
          <a:xfrm>
            <a:off x="0" y="5156067"/>
            <a:ext cx="5800725" cy="4719771"/>
          </a:xfrm>
          <a:prstGeom prst="rect">
            <a:avLst/>
          </a:prstGeom>
        </p:spPr>
      </p:pic>
      <p:pic>
        <p:nvPicPr>
          <p:cNvPr id="5" name="Image 3" descr="preencoded.png">
            <a:extLst>
              <a:ext uri="{FF2B5EF4-FFF2-40B4-BE49-F238E27FC236}">
                <a16:creationId xmlns:a16="http://schemas.microsoft.com/office/drawing/2014/main" id="{7A11B242-38C8-7156-D8BB-4D7BF4FEF63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711098" y="847122"/>
            <a:ext cx="14708839" cy="9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904041"/>
      </p:ext>
    </p:extLst>
  </p:cSld>
  <p:clrMapOvr>
    <a:masterClrMapping/>
  </p:clrMapOvr>
  <p:transition/>
  <p:extLst>
    <p:ext uri="{DCECCB84-F9BA-43D5-87BE-67443E8EF086}">
      <p15:sldGuideLst xmlns:p15="http://schemas.microsoft.com/office/powerpoint/2012/main">
        <p15:guide id="1" orient="horz" pos="3110" userDrawn="1">
          <p15:clr>
            <a:srgbClr val="FBAE40"/>
          </p15:clr>
        </p15:guide>
        <p15:guide id="2" pos="5529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0" descr="preencoded.png">
            <a:extLst>
              <a:ext uri="{FF2B5EF4-FFF2-40B4-BE49-F238E27FC236}">
                <a16:creationId xmlns:a16="http://schemas.microsoft.com/office/drawing/2014/main" id="{884DE7EB-9B0E-12B3-8674-FE75265F616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2" name="Image 1" descr="preencoded.png">
            <a:extLst>
              <a:ext uri="{FF2B5EF4-FFF2-40B4-BE49-F238E27FC236}">
                <a16:creationId xmlns:a16="http://schemas.microsoft.com/office/drawing/2014/main" id="{D225BEAE-EB7A-975F-2456-8DE3CA0EA70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7556480" cy="1299734"/>
          </a:xfrm>
          <a:prstGeom prst="rect">
            <a:avLst/>
          </a:prstGeom>
        </p:spPr>
      </p:pic>
      <p:pic>
        <p:nvPicPr>
          <p:cNvPr id="3" name="Image 2" descr="preencoded.png">
            <a:extLst>
              <a:ext uri="{FF2B5EF4-FFF2-40B4-BE49-F238E27FC236}">
                <a16:creationId xmlns:a16="http://schemas.microsoft.com/office/drawing/2014/main" id="{6097968A-3CD5-D644-34C8-D9273350B45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8575764"/>
            <a:ext cx="17556480" cy="1299734"/>
          </a:xfrm>
          <a:prstGeom prst="rect">
            <a:avLst/>
          </a:prstGeom>
        </p:spPr>
      </p:pic>
      <p:pic>
        <p:nvPicPr>
          <p:cNvPr id="4" name="Image 3" descr="preencoded.png">
            <a:extLst>
              <a:ext uri="{FF2B5EF4-FFF2-40B4-BE49-F238E27FC236}">
                <a16:creationId xmlns:a16="http://schemas.microsoft.com/office/drawing/2014/main" id="{AA199C34-4B5B-2493-4A2B-42E01AD22668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 l="-177" t="57803" r="28510" b="-225"/>
          <a:stretch>
            <a:fillRect/>
          </a:stretch>
        </p:blipFill>
        <p:spPr>
          <a:xfrm>
            <a:off x="11915776" y="0"/>
            <a:ext cx="5640388" cy="3338703"/>
          </a:xfrm>
          <a:prstGeom prst="rect">
            <a:avLst/>
          </a:prstGeom>
        </p:spPr>
      </p:pic>
      <p:pic>
        <p:nvPicPr>
          <p:cNvPr id="5" name="Image 4" descr="preencoded.png">
            <a:extLst>
              <a:ext uri="{FF2B5EF4-FFF2-40B4-BE49-F238E27FC236}">
                <a16:creationId xmlns:a16="http://schemas.microsoft.com/office/drawing/2014/main" id="{F1B87429-3E94-DC8B-D254-0881A08F13BB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rcRect l="27344" t="-485" r="-1411" b="50119"/>
          <a:stretch>
            <a:fillRect/>
          </a:stretch>
        </p:blipFill>
        <p:spPr>
          <a:xfrm>
            <a:off x="0" y="5911597"/>
            <a:ext cx="5829300" cy="3963901"/>
          </a:xfrm>
          <a:prstGeom prst="rect">
            <a:avLst/>
          </a:prstGeom>
        </p:spPr>
      </p:pic>
      <p:pic>
        <p:nvPicPr>
          <p:cNvPr id="6" name="Image 5" descr="preencoded.png">
            <a:extLst>
              <a:ext uri="{FF2B5EF4-FFF2-40B4-BE49-F238E27FC236}">
                <a16:creationId xmlns:a16="http://schemas.microsoft.com/office/drawing/2014/main" id="{19019518-6E90-B0E7-E83D-A0501EC8A28D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2357425" y="5268326"/>
            <a:ext cx="2680764" cy="9144"/>
          </a:xfrm>
          <a:prstGeom prst="rect">
            <a:avLst/>
          </a:prstGeom>
        </p:spPr>
      </p:pic>
      <p:pic>
        <p:nvPicPr>
          <p:cNvPr id="7" name="Image 6" descr="preencoded.png">
            <a:extLst>
              <a:ext uri="{FF2B5EF4-FFF2-40B4-BE49-F238E27FC236}">
                <a16:creationId xmlns:a16="http://schemas.microsoft.com/office/drawing/2014/main" id="{B135EFC8-3E7A-B703-5DF2-3AB50989C250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12518685" y="5268326"/>
            <a:ext cx="2680764" cy="9144"/>
          </a:xfrm>
          <a:prstGeom prst="rect">
            <a:avLst/>
          </a:prstGeom>
        </p:spPr>
      </p:pic>
      <p:sp>
        <p:nvSpPr>
          <p:cNvPr id="9" name="Text 2">
            <a:extLst>
              <a:ext uri="{FF2B5EF4-FFF2-40B4-BE49-F238E27FC236}">
                <a16:creationId xmlns:a16="http://schemas.microsoft.com/office/drawing/2014/main" id="{EB93A53B-F00D-337A-E218-25CCD71E9D59}"/>
              </a:ext>
            </a:extLst>
          </p:cNvPr>
          <p:cNvSpPr/>
          <p:nvPr userDrawn="1"/>
        </p:nvSpPr>
        <p:spPr>
          <a:xfrm>
            <a:off x="5442224" y="7867704"/>
            <a:ext cx="6671713" cy="998022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ko-KR" altLang="en-US" sz="2232" kern="0" spc="-45" dirty="0">
                <a:solidFill>
                  <a:srgbClr val="FFFFFF"/>
                </a:solidFill>
                <a:latin typeface="NanumSquareR" pitchFamily="34" charset="0"/>
                <a:ea typeface="NanumSquareR" pitchFamily="34" charset="-122"/>
                <a:cs typeface="NanumSquareR" pitchFamily="34" charset="-120"/>
              </a:rPr>
              <a:t>본 템플릿은 본 교육 이외에 사용하실 수 없습니다</a:t>
            </a:r>
            <a:r>
              <a:rPr lang="en-US" altLang="ko-KR" sz="2232" kern="0" spc="-45" dirty="0">
                <a:solidFill>
                  <a:srgbClr val="FFFFFF"/>
                </a:solidFill>
                <a:latin typeface="NanumSquareR" pitchFamily="34" charset="0"/>
                <a:ea typeface="NanumSquareR" pitchFamily="34" charset="-122"/>
                <a:cs typeface="NanumSquareR" pitchFamily="34" charset="-120"/>
              </a:rPr>
              <a:t>.</a:t>
            </a:r>
          </a:p>
          <a:p>
            <a:pPr marL="0" indent="0" algn="ctr">
              <a:buNone/>
            </a:pPr>
            <a:r>
              <a:rPr lang="en-US" sz="2232" dirty="0">
                <a:solidFill>
                  <a:schemeClr val="bg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Copyright 202</a:t>
            </a:r>
            <a:r>
              <a:rPr lang="en-US" altLang="ko-KR" sz="2232" dirty="0">
                <a:solidFill>
                  <a:schemeClr val="bg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5</a:t>
            </a:r>
            <a:r>
              <a:rPr lang="en-US" sz="2232" dirty="0">
                <a:solidFill>
                  <a:schemeClr val="bg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. KT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281077020"/>
      </p:ext>
    </p:extLst>
  </p:cSld>
  <p:clrMapOvr>
    <a:masterClrMapping/>
  </p:clrMapOvr>
  <p:transition/>
  <p:extLst>
    <p:ext uri="{DCECCB84-F9BA-43D5-87BE-67443E8EF086}">
      <p15:sldGuideLst xmlns:p15="http://schemas.microsoft.com/office/powerpoint/2012/main">
        <p15:guide id="1" orient="horz" pos="3110">
          <p15:clr>
            <a:srgbClr val="FBAE40"/>
          </p15:clr>
        </p15:guide>
        <p15:guide id="2" pos="5529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4" r:id="rId5"/>
  </p:sldLayoutIdLst>
  <p:transition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26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5.png"/><Relationship Id="rId4" Type="http://schemas.openxmlformats.org/officeDocument/2006/relationships/image" Target="../media/image4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26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40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2.png"/><Relationship Id="rId5" Type="http://schemas.openxmlformats.org/officeDocument/2006/relationships/image" Target="../media/image59.png"/><Relationship Id="rId4" Type="http://schemas.openxmlformats.org/officeDocument/2006/relationships/image" Target="../media/image41.png"/><Relationship Id="rId9" Type="http://schemas.openxmlformats.org/officeDocument/2006/relationships/image" Target="../media/image4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12" Type="http://schemas.openxmlformats.org/officeDocument/2006/relationships/image" Target="../media/image39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3.sv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0" Type="http://schemas.openxmlformats.org/officeDocument/2006/relationships/image" Target="../media/image37.sv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0"/>
          <p:cNvSpPr/>
          <p:nvPr/>
        </p:nvSpPr>
        <p:spPr>
          <a:xfrm>
            <a:off x="2724769" y="4911614"/>
            <a:ext cx="12107085" cy="724091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4752" kern="0" spc="-285" dirty="0" err="1">
                <a:solidFill>
                  <a:srgbClr val="D9E1ED"/>
                </a:solidFill>
                <a:latin typeface="NanumSquareB" pitchFamily="34" charset="0"/>
                <a:ea typeface="NanumSquareB" pitchFamily="34" charset="-122"/>
                <a:cs typeface="NanumSquareB" pitchFamily="34" charset="-120"/>
              </a:rPr>
              <a:t>부제</a:t>
            </a:r>
            <a:endParaRPr lang="en-US" sz="4752" dirty="0">
              <a:solidFill>
                <a:srgbClr val="D9E1ED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8" name="Text 1"/>
          <p:cNvSpPr/>
          <p:nvPr/>
        </p:nvSpPr>
        <p:spPr>
          <a:xfrm>
            <a:off x="600789" y="3606165"/>
            <a:ext cx="16355044" cy="1207008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7920" b="1" dirty="0" err="1">
                <a:solidFill>
                  <a:srgbClr val="FFFFFF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  <a:cs typeface="Pretendard-Black" pitchFamily="34" charset="-120"/>
              </a:rPr>
              <a:t>프로젝트명</a:t>
            </a:r>
            <a:endParaRPr lang="en-US" sz="792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9" name="Text 2"/>
          <p:cNvSpPr/>
          <p:nvPr/>
        </p:nvSpPr>
        <p:spPr>
          <a:xfrm>
            <a:off x="4513421" y="2922937"/>
            <a:ext cx="8529780" cy="493776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ko-KR" altLang="en-US" sz="3240" dirty="0">
                <a:solidFill>
                  <a:srgbClr val="D9E1ED"/>
                </a:solidFill>
                <a:latin typeface="NanumSquareB" pitchFamily="34" charset="0"/>
                <a:ea typeface="NanumSquare" panose="020B0600000101010101" pitchFamily="34" charset="-127"/>
              </a:rPr>
              <a:t>제안 발표 자료</a:t>
            </a:r>
            <a:endParaRPr lang="en-US" sz="3240" dirty="0">
              <a:solidFill>
                <a:srgbClr val="D9E1ED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pic>
        <p:nvPicPr>
          <p:cNvPr id="12" name="Image 7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326880"/>
            <a:ext cx="17556480" cy="54864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FBA7E0-83BC-1997-BCB4-15ECDEE0AE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0">
            <a:extLst>
              <a:ext uri="{FF2B5EF4-FFF2-40B4-BE49-F238E27FC236}">
                <a16:creationId xmlns:a16="http://schemas.microsoft.com/office/drawing/2014/main" id="{57DD7E7A-EEFC-16B0-97AF-5D2CFE316675}"/>
              </a:ext>
            </a:extLst>
          </p:cNvPr>
          <p:cNvSpPr/>
          <p:nvPr/>
        </p:nvSpPr>
        <p:spPr>
          <a:xfrm>
            <a:off x="457200" y="457200"/>
            <a:ext cx="1182005" cy="789956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5184" kern="0" spc="-207" dirty="0">
                <a:solidFill>
                  <a:srgbClr val="05357D"/>
                </a:solidFill>
                <a:latin typeface="NanumSquareEB" pitchFamily="34" charset="0"/>
                <a:ea typeface="NanumSquareEB" pitchFamily="34" charset="-122"/>
                <a:cs typeface="NanumSquareEB" pitchFamily="34" charset="-120"/>
              </a:rPr>
              <a:t>05</a:t>
            </a:r>
            <a:endParaRPr lang="en-US" sz="5184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6" name="Text 1">
            <a:extLst>
              <a:ext uri="{FF2B5EF4-FFF2-40B4-BE49-F238E27FC236}">
                <a16:creationId xmlns:a16="http://schemas.microsoft.com/office/drawing/2014/main" id="{4724EB94-8216-8D1F-04EC-DBD86EC43C9B}"/>
              </a:ext>
            </a:extLst>
          </p:cNvPr>
          <p:cNvSpPr/>
          <p:nvPr/>
        </p:nvSpPr>
        <p:spPr>
          <a:xfrm>
            <a:off x="1711071" y="988838"/>
            <a:ext cx="7158609" cy="493776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ko-KR" altLang="en-US" sz="3240" kern="0" spc="-194" dirty="0">
                <a:solidFill>
                  <a:srgbClr val="05357D"/>
                </a:solidFill>
                <a:latin typeface="NanumSquareB" pitchFamily="34" charset="0"/>
                <a:ea typeface="NanumSquareB" pitchFamily="34" charset="-122"/>
                <a:cs typeface="NanumSquareB" pitchFamily="34" charset="-120"/>
              </a:rPr>
              <a:t>공장 안전 통합 모니터링 시스템 구축 전략</a:t>
            </a:r>
            <a:endParaRPr lang="en-US" sz="324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8" name="Text 2">
            <a:extLst>
              <a:ext uri="{FF2B5EF4-FFF2-40B4-BE49-F238E27FC236}">
                <a16:creationId xmlns:a16="http://schemas.microsoft.com/office/drawing/2014/main" id="{7F612685-E67B-59EB-3CDA-669571448CF0}"/>
              </a:ext>
            </a:extLst>
          </p:cNvPr>
          <p:cNvSpPr/>
          <p:nvPr/>
        </p:nvSpPr>
        <p:spPr>
          <a:xfrm>
            <a:off x="1711071" y="427911"/>
            <a:ext cx="7158609" cy="329184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ko-KR" altLang="en-US" sz="2160" dirty="0">
                <a:solidFill>
                  <a:srgbClr val="05357D"/>
                </a:solidFill>
                <a:latin typeface="NanumSquareB" pitchFamily="34" charset="0"/>
                <a:ea typeface="NanumSquare" panose="020B0600000101010101" pitchFamily="34" charset="-127"/>
              </a:rPr>
              <a:t>기술 전략</a:t>
            </a:r>
            <a:endParaRPr lang="en-US" sz="216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2" name="Text 3">
            <a:extLst>
              <a:ext uri="{FF2B5EF4-FFF2-40B4-BE49-F238E27FC236}">
                <a16:creationId xmlns:a16="http://schemas.microsoft.com/office/drawing/2014/main" id="{4EFA7A6E-5C1B-945F-91CD-ECA5F98ADBCE}"/>
              </a:ext>
            </a:extLst>
          </p:cNvPr>
          <p:cNvSpPr/>
          <p:nvPr/>
        </p:nvSpPr>
        <p:spPr>
          <a:xfrm>
            <a:off x="6498241" y="1904095"/>
            <a:ext cx="4514136" cy="563213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/>
            <a:r>
              <a:rPr lang="ko-KR" altLang="en-US" sz="3168" b="1" dirty="0">
                <a:solidFill>
                  <a:srgbClr val="04357D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  <a:cs typeface="Pretendard-Bold" pitchFamily="34" charset="-120"/>
              </a:rPr>
              <a:t>주요 </a:t>
            </a:r>
            <a:r>
              <a:rPr lang="ko-KR" altLang="en-US" sz="3168" b="1" dirty="0" err="1">
                <a:solidFill>
                  <a:srgbClr val="04357D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  <a:cs typeface="Pretendard-Bold" pitchFamily="34" charset="-120"/>
              </a:rPr>
              <a:t>메세지</a:t>
            </a:r>
            <a:endParaRPr lang="en-US" altLang="ko-KR" sz="3168" dirty="0">
              <a:solidFill>
                <a:srgbClr val="04357D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98563830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BE24B5-CB66-C84A-46B6-EBD3626100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0">
            <a:extLst>
              <a:ext uri="{FF2B5EF4-FFF2-40B4-BE49-F238E27FC236}">
                <a16:creationId xmlns:a16="http://schemas.microsoft.com/office/drawing/2014/main" id="{E80E8878-0DC8-2664-CC4C-477D13E765D4}"/>
              </a:ext>
            </a:extLst>
          </p:cNvPr>
          <p:cNvSpPr/>
          <p:nvPr/>
        </p:nvSpPr>
        <p:spPr>
          <a:xfrm>
            <a:off x="457200" y="457200"/>
            <a:ext cx="1182005" cy="789956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5184" kern="0" spc="-207" dirty="0">
                <a:solidFill>
                  <a:srgbClr val="05357D"/>
                </a:solidFill>
                <a:latin typeface="NanumSquareEB" pitchFamily="34" charset="0"/>
                <a:ea typeface="NanumSquareEB" pitchFamily="34" charset="-122"/>
                <a:cs typeface="NanumSquareEB" pitchFamily="34" charset="-120"/>
              </a:rPr>
              <a:t>06</a:t>
            </a:r>
            <a:endParaRPr lang="en-US" sz="5184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6" name="Text 1">
            <a:extLst>
              <a:ext uri="{FF2B5EF4-FFF2-40B4-BE49-F238E27FC236}">
                <a16:creationId xmlns:a16="http://schemas.microsoft.com/office/drawing/2014/main" id="{FBA85776-90B3-B662-2A64-A7D69115D465}"/>
              </a:ext>
            </a:extLst>
          </p:cNvPr>
          <p:cNvSpPr/>
          <p:nvPr/>
        </p:nvSpPr>
        <p:spPr>
          <a:xfrm>
            <a:off x="1711071" y="988838"/>
            <a:ext cx="7964375" cy="493776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ko-KR" altLang="en-US" sz="3240" kern="0" spc="-194" dirty="0">
                <a:solidFill>
                  <a:srgbClr val="05357D"/>
                </a:solidFill>
                <a:latin typeface="NanumSquareB" pitchFamily="34" charset="0"/>
                <a:ea typeface="NanumSquareB" pitchFamily="34" charset="-122"/>
                <a:cs typeface="NanumSquareB" pitchFamily="34" charset="-120"/>
              </a:rPr>
              <a:t>소방기관 위험 알람 </a:t>
            </a:r>
            <a:r>
              <a:rPr lang="en-US" altLang="ko-KR" sz="3240" kern="0" spc="-194" dirty="0">
                <a:solidFill>
                  <a:srgbClr val="05357D"/>
                </a:solidFill>
                <a:latin typeface="NanumSquareB" pitchFamily="34" charset="0"/>
                <a:ea typeface="NanumSquareB" pitchFamily="34" charset="-122"/>
                <a:cs typeface="NanumSquareB" pitchFamily="34" charset="-120"/>
              </a:rPr>
              <a:t>API </a:t>
            </a:r>
            <a:r>
              <a:rPr lang="ko-KR" altLang="en-US" sz="3240" kern="0" spc="-194" dirty="0">
                <a:solidFill>
                  <a:srgbClr val="05357D"/>
                </a:solidFill>
                <a:latin typeface="NanumSquareB" pitchFamily="34" charset="0"/>
                <a:ea typeface="NanumSquareB" pitchFamily="34" charset="-122"/>
                <a:cs typeface="NanumSquareB" pitchFamily="34" charset="-120"/>
              </a:rPr>
              <a:t>연계 시스템  구축 </a:t>
            </a:r>
            <a:r>
              <a:rPr lang="en-US" altLang="ko-KR" sz="3240" kern="0" spc="-194" dirty="0">
                <a:solidFill>
                  <a:srgbClr val="05357D"/>
                </a:solidFill>
                <a:latin typeface="NanumSquareB" pitchFamily="34" charset="0"/>
                <a:ea typeface="NanumSquareB" pitchFamily="34" charset="-122"/>
                <a:cs typeface="NanumSquareB" pitchFamily="34" charset="-120"/>
              </a:rPr>
              <a:t> </a:t>
            </a:r>
            <a:r>
              <a:rPr lang="ko-KR" altLang="en-US" sz="3240" kern="0" spc="-194" dirty="0">
                <a:solidFill>
                  <a:srgbClr val="05357D"/>
                </a:solidFill>
                <a:latin typeface="NanumSquareB" pitchFamily="34" charset="0"/>
                <a:ea typeface="NanumSquareB" pitchFamily="34" charset="-122"/>
                <a:cs typeface="NanumSquareB" pitchFamily="34" charset="-120"/>
              </a:rPr>
              <a:t>전략</a:t>
            </a:r>
            <a:endParaRPr lang="en-US" sz="324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8" name="Text 2">
            <a:extLst>
              <a:ext uri="{FF2B5EF4-FFF2-40B4-BE49-F238E27FC236}">
                <a16:creationId xmlns:a16="http://schemas.microsoft.com/office/drawing/2014/main" id="{9BF1A768-F7F4-9EFD-6A34-6A8D3C60FBD8}"/>
              </a:ext>
            </a:extLst>
          </p:cNvPr>
          <p:cNvSpPr/>
          <p:nvPr/>
        </p:nvSpPr>
        <p:spPr>
          <a:xfrm>
            <a:off x="1711071" y="427911"/>
            <a:ext cx="7158609" cy="329184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ko-KR" altLang="en-US" sz="2160" dirty="0">
                <a:solidFill>
                  <a:srgbClr val="05357D"/>
                </a:solidFill>
                <a:latin typeface="NanumSquareB" pitchFamily="34" charset="0"/>
                <a:ea typeface="NanumSquare" panose="020B0600000101010101" pitchFamily="34" charset="-127"/>
              </a:rPr>
              <a:t>기술 전략</a:t>
            </a:r>
            <a:endParaRPr lang="en-US" sz="216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2" name="Text 3">
            <a:extLst>
              <a:ext uri="{FF2B5EF4-FFF2-40B4-BE49-F238E27FC236}">
                <a16:creationId xmlns:a16="http://schemas.microsoft.com/office/drawing/2014/main" id="{BBFAF639-C006-5C86-5838-2D1BE2599488}"/>
              </a:ext>
            </a:extLst>
          </p:cNvPr>
          <p:cNvSpPr/>
          <p:nvPr/>
        </p:nvSpPr>
        <p:spPr>
          <a:xfrm>
            <a:off x="6498241" y="1904095"/>
            <a:ext cx="4514136" cy="563213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/>
            <a:r>
              <a:rPr lang="ko-KR" altLang="en-US" sz="3168" b="1" dirty="0">
                <a:solidFill>
                  <a:srgbClr val="04357D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  <a:cs typeface="Pretendard-Bold" pitchFamily="34" charset="-120"/>
              </a:rPr>
              <a:t>주요 </a:t>
            </a:r>
            <a:r>
              <a:rPr lang="ko-KR" altLang="en-US" sz="3168" b="1" dirty="0" err="1">
                <a:solidFill>
                  <a:srgbClr val="04357D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  <a:cs typeface="Pretendard-Bold" pitchFamily="34" charset="-120"/>
              </a:rPr>
              <a:t>메세지</a:t>
            </a:r>
            <a:endParaRPr lang="en-US" altLang="ko-KR" sz="3168" dirty="0">
              <a:solidFill>
                <a:srgbClr val="04357D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76510415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C4C469-C92E-7A68-AC47-FC3DAD9FE6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0">
            <a:extLst>
              <a:ext uri="{FF2B5EF4-FFF2-40B4-BE49-F238E27FC236}">
                <a16:creationId xmlns:a16="http://schemas.microsoft.com/office/drawing/2014/main" id="{1B669BAA-8658-E1D4-0993-219AF6FB1EAD}"/>
              </a:ext>
            </a:extLst>
          </p:cNvPr>
          <p:cNvSpPr/>
          <p:nvPr/>
        </p:nvSpPr>
        <p:spPr>
          <a:xfrm>
            <a:off x="3387995" y="3949922"/>
            <a:ext cx="1773793" cy="118500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7776" kern="0" spc="-311" dirty="0">
                <a:solidFill>
                  <a:srgbClr val="D9E1ED"/>
                </a:solidFill>
                <a:latin typeface="NanumSquareEB" pitchFamily="34" charset="0"/>
                <a:ea typeface="NanumSquareEB" pitchFamily="34" charset="-122"/>
                <a:cs typeface="NanumSquareEB" pitchFamily="34" charset="-120"/>
              </a:rPr>
              <a:t>0</a:t>
            </a:r>
            <a:r>
              <a:rPr lang="en-US" altLang="ko-KR" sz="7776" kern="0" spc="-311" dirty="0">
                <a:solidFill>
                  <a:srgbClr val="D9E1ED"/>
                </a:solidFill>
                <a:latin typeface="NanumSquareEB" pitchFamily="34" charset="0"/>
                <a:ea typeface="NanumSquareEB" pitchFamily="34" charset="-122"/>
                <a:cs typeface="NanumSquareEB" pitchFamily="34" charset="-120"/>
              </a:rPr>
              <a:t>3</a:t>
            </a:r>
            <a:endParaRPr lang="en-US" sz="7776" dirty="0">
              <a:solidFill>
                <a:srgbClr val="D9E1ED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17" name="Text 1">
            <a:extLst>
              <a:ext uri="{FF2B5EF4-FFF2-40B4-BE49-F238E27FC236}">
                <a16:creationId xmlns:a16="http://schemas.microsoft.com/office/drawing/2014/main" id="{66CE334D-3F25-BD46-530E-5A1E039D9DC2}"/>
              </a:ext>
            </a:extLst>
          </p:cNvPr>
          <p:cNvSpPr/>
          <p:nvPr/>
        </p:nvSpPr>
        <p:spPr>
          <a:xfrm>
            <a:off x="5269516" y="4747593"/>
            <a:ext cx="10742200" cy="746093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r>
              <a:rPr lang="ko-KR" altLang="en-US" sz="4896" kern="0" spc="-294" dirty="0">
                <a:solidFill>
                  <a:srgbClr val="FFFFFF"/>
                </a:solidFill>
                <a:latin typeface="NanumSquareB" pitchFamily="34" charset="0"/>
                <a:ea typeface="NanumSquareB" pitchFamily="34" charset="-122"/>
              </a:rPr>
              <a:t>사업관리</a:t>
            </a:r>
            <a:endParaRPr lang="en-US" sz="4896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18" name="Text 2">
            <a:extLst>
              <a:ext uri="{FF2B5EF4-FFF2-40B4-BE49-F238E27FC236}">
                <a16:creationId xmlns:a16="http://schemas.microsoft.com/office/drawing/2014/main" id="{2F13DA0B-9C4E-CCAD-06AF-64487B124C3F}"/>
              </a:ext>
            </a:extLst>
          </p:cNvPr>
          <p:cNvSpPr/>
          <p:nvPr/>
        </p:nvSpPr>
        <p:spPr>
          <a:xfrm>
            <a:off x="5269516" y="3906060"/>
            <a:ext cx="10742200" cy="493776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r>
              <a:rPr lang="en-US" sz="3240" dirty="0">
                <a:solidFill>
                  <a:srgbClr val="D9E1ED"/>
                </a:solidFill>
                <a:latin typeface="NanumSquareB" pitchFamily="34" charset="0"/>
                <a:ea typeface="NanumSquareB" pitchFamily="34" charset="-122"/>
              </a:rPr>
              <a:t>Business Management</a:t>
            </a:r>
            <a:endParaRPr lang="en-US" sz="3240" dirty="0">
              <a:solidFill>
                <a:srgbClr val="D9E1ED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19" name="Text 3">
            <a:extLst>
              <a:ext uri="{FF2B5EF4-FFF2-40B4-BE49-F238E27FC236}">
                <a16:creationId xmlns:a16="http://schemas.microsoft.com/office/drawing/2014/main" id="{7D95AB19-225E-7AB6-FB84-87701FB6E3A6}"/>
              </a:ext>
            </a:extLst>
          </p:cNvPr>
          <p:cNvSpPr/>
          <p:nvPr/>
        </p:nvSpPr>
        <p:spPr>
          <a:xfrm>
            <a:off x="5269516" y="6222349"/>
            <a:ext cx="7462647" cy="307181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2016" kern="0" spc="-121" dirty="0" err="1">
                <a:solidFill>
                  <a:srgbClr val="FFFFFF"/>
                </a:solidFill>
                <a:latin typeface="NanumSquareR" pitchFamily="34" charset="0"/>
                <a:ea typeface="NanumSquareR" pitchFamily="34" charset="-122"/>
                <a:cs typeface="NanumSquareR" pitchFamily="34" charset="-120"/>
              </a:rPr>
              <a:t>여기를</a:t>
            </a:r>
            <a:r>
              <a:rPr lang="en-US" sz="2016" kern="0" spc="-121" dirty="0">
                <a:solidFill>
                  <a:srgbClr val="FFFFFF"/>
                </a:solidFill>
                <a:latin typeface="NanumSquareR" pitchFamily="34" charset="0"/>
                <a:ea typeface="NanumSquareR" pitchFamily="34" charset="-122"/>
                <a:cs typeface="NanumSquareR" pitchFamily="34" charset="-120"/>
              </a:rPr>
              <a:t> </a:t>
            </a:r>
            <a:r>
              <a:rPr lang="en-US" sz="2016" kern="0" spc="-121" dirty="0" err="1">
                <a:solidFill>
                  <a:srgbClr val="FFFFFF"/>
                </a:solidFill>
                <a:latin typeface="NanumSquareR" pitchFamily="34" charset="0"/>
                <a:ea typeface="NanumSquareR" pitchFamily="34" charset="-122"/>
                <a:cs typeface="NanumSquareR" pitchFamily="34" charset="-120"/>
              </a:rPr>
              <a:t>더블</a:t>
            </a:r>
            <a:r>
              <a:rPr lang="en-US" sz="2016" kern="0" spc="-121" dirty="0">
                <a:solidFill>
                  <a:srgbClr val="FFFFFF"/>
                </a:solidFill>
                <a:latin typeface="NanumSquareR" pitchFamily="34" charset="0"/>
                <a:ea typeface="NanumSquareR" pitchFamily="34" charset="-122"/>
                <a:cs typeface="NanumSquareR" pitchFamily="34" charset="-120"/>
              </a:rPr>
              <a:t> </a:t>
            </a:r>
            <a:r>
              <a:rPr lang="en-US" sz="2016" kern="0" spc="-121" dirty="0" err="1">
                <a:solidFill>
                  <a:srgbClr val="FFFFFF"/>
                </a:solidFill>
                <a:latin typeface="NanumSquareR" pitchFamily="34" charset="0"/>
                <a:ea typeface="NanumSquareR" pitchFamily="34" charset="-122"/>
                <a:cs typeface="NanumSquareR" pitchFamily="34" charset="-120"/>
              </a:rPr>
              <a:t>클릭하여</a:t>
            </a:r>
            <a:r>
              <a:rPr lang="en-US" sz="2016" kern="0" spc="-121" dirty="0">
                <a:solidFill>
                  <a:srgbClr val="FFFFFF"/>
                </a:solidFill>
                <a:latin typeface="NanumSquareR" pitchFamily="34" charset="0"/>
                <a:ea typeface="NanumSquareR" pitchFamily="34" charset="-122"/>
                <a:cs typeface="NanumSquareR" pitchFamily="34" charset="-120"/>
              </a:rPr>
              <a:t> </a:t>
            </a:r>
            <a:r>
              <a:rPr lang="en-US" sz="2016" kern="0" spc="-121" dirty="0" err="1">
                <a:solidFill>
                  <a:srgbClr val="FFFFFF"/>
                </a:solidFill>
                <a:latin typeface="NanumSquareR" pitchFamily="34" charset="0"/>
                <a:ea typeface="NanumSquareR" pitchFamily="34" charset="-122"/>
                <a:cs typeface="NanumSquareR" pitchFamily="34" charset="-120"/>
              </a:rPr>
              <a:t>간략한</a:t>
            </a:r>
            <a:r>
              <a:rPr lang="en-US" sz="2016" kern="0" spc="-121" dirty="0">
                <a:solidFill>
                  <a:srgbClr val="FFFFFF"/>
                </a:solidFill>
                <a:latin typeface="NanumSquareR" pitchFamily="34" charset="0"/>
                <a:ea typeface="NanumSquareR" pitchFamily="34" charset="-122"/>
                <a:cs typeface="NanumSquareR" pitchFamily="34" charset="-120"/>
              </a:rPr>
              <a:t> </a:t>
            </a:r>
            <a:r>
              <a:rPr lang="en-US" sz="2016" kern="0" spc="-121" dirty="0" err="1">
                <a:solidFill>
                  <a:srgbClr val="FFFFFF"/>
                </a:solidFill>
                <a:latin typeface="NanumSquareR" pitchFamily="34" charset="0"/>
                <a:ea typeface="NanumSquareR" pitchFamily="34" charset="-122"/>
                <a:cs typeface="NanumSquareR" pitchFamily="34" charset="-120"/>
              </a:rPr>
              <a:t>내용을</a:t>
            </a:r>
            <a:r>
              <a:rPr lang="en-US" sz="2016" kern="0" spc="-121" dirty="0">
                <a:solidFill>
                  <a:srgbClr val="FFFFFF"/>
                </a:solidFill>
                <a:latin typeface="NanumSquareR" pitchFamily="34" charset="0"/>
                <a:ea typeface="NanumSquareR" pitchFamily="34" charset="-122"/>
                <a:cs typeface="NanumSquareR" pitchFamily="34" charset="-120"/>
              </a:rPr>
              <a:t> </a:t>
            </a:r>
            <a:r>
              <a:rPr lang="en-US" sz="2016" kern="0" spc="-121" dirty="0" err="1">
                <a:solidFill>
                  <a:srgbClr val="FFFFFF"/>
                </a:solidFill>
                <a:latin typeface="NanumSquareR" pitchFamily="34" charset="0"/>
                <a:ea typeface="NanumSquareR" pitchFamily="34" charset="-122"/>
                <a:cs typeface="NanumSquareR" pitchFamily="34" charset="-120"/>
              </a:rPr>
              <a:t>적어주십시요</a:t>
            </a:r>
            <a:endParaRPr lang="en-US" sz="2016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65809115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0"/>
          <p:cNvSpPr/>
          <p:nvPr/>
        </p:nvSpPr>
        <p:spPr>
          <a:xfrm>
            <a:off x="457200" y="457200"/>
            <a:ext cx="1182005" cy="789956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5184" kern="0" spc="-207" dirty="0">
                <a:solidFill>
                  <a:srgbClr val="05357D"/>
                </a:solidFill>
                <a:latin typeface="NanumSquareEB" pitchFamily="34" charset="0"/>
                <a:ea typeface="NanumSquareEB" pitchFamily="34" charset="-122"/>
                <a:cs typeface="NanumSquareEB" pitchFamily="34" charset="-120"/>
              </a:rPr>
              <a:t>01</a:t>
            </a:r>
            <a:endParaRPr lang="en-US" sz="5184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6" name="Text 1"/>
          <p:cNvSpPr/>
          <p:nvPr/>
        </p:nvSpPr>
        <p:spPr>
          <a:xfrm>
            <a:off x="1711071" y="988838"/>
            <a:ext cx="7158609" cy="493776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r>
              <a:rPr lang="ko-KR" altLang="en-US" sz="3240" kern="0" spc="-194" dirty="0">
                <a:solidFill>
                  <a:srgbClr val="05357D"/>
                </a:solidFill>
                <a:latin typeface="NanumSquareB" pitchFamily="34" charset="0"/>
                <a:ea typeface="NanumSquareB" pitchFamily="34" charset="-122"/>
              </a:rPr>
              <a:t>사업관리</a:t>
            </a:r>
            <a:endParaRPr lang="en-US" altLang="ko-KR" sz="324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pic>
        <p:nvPicPr>
          <p:cNvPr id="7" name="Image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1098" y="847122"/>
            <a:ext cx="14708839" cy="9144"/>
          </a:xfrm>
          <a:prstGeom prst="rect">
            <a:avLst/>
          </a:prstGeom>
        </p:spPr>
      </p:pic>
      <p:sp>
        <p:nvSpPr>
          <p:cNvPr id="8" name="Text 2"/>
          <p:cNvSpPr/>
          <p:nvPr/>
        </p:nvSpPr>
        <p:spPr>
          <a:xfrm>
            <a:off x="1711071" y="427911"/>
            <a:ext cx="7158609" cy="329184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r>
              <a:rPr lang="ko-KR" altLang="en-US" sz="2160" dirty="0">
                <a:solidFill>
                  <a:srgbClr val="05357D"/>
                </a:solidFill>
                <a:latin typeface="NanumSquareB" pitchFamily="34" charset="0"/>
                <a:ea typeface="NanumSquare" panose="020B0600000101010101" pitchFamily="34" charset="-127"/>
              </a:rPr>
              <a:t>사업관리</a:t>
            </a:r>
            <a:endParaRPr lang="en-US" altLang="ko-KR" sz="216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2" name="Text 3">
            <a:extLst>
              <a:ext uri="{FF2B5EF4-FFF2-40B4-BE49-F238E27FC236}">
                <a16:creationId xmlns:a16="http://schemas.microsoft.com/office/drawing/2014/main" id="{6C9C3CED-3ACB-8AA9-8D21-4EF6C1AC18CE}"/>
              </a:ext>
            </a:extLst>
          </p:cNvPr>
          <p:cNvSpPr/>
          <p:nvPr/>
        </p:nvSpPr>
        <p:spPr>
          <a:xfrm>
            <a:off x="1194435" y="1904095"/>
            <a:ext cx="15167610" cy="563213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ko-KR" altLang="en-US" sz="3168" b="1">
                <a:solidFill>
                  <a:srgbClr val="04357D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  <a:cs typeface="Pretendard-Bold" pitchFamily="34" charset="-120"/>
              </a:rPr>
              <a:t>일정 관리를 잘 하겠다는 메시지 작성</a:t>
            </a:r>
            <a:endParaRPr lang="en-US" sz="3168" dirty="0">
              <a:solidFill>
                <a:srgbClr val="04357D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pic>
        <p:nvPicPr>
          <p:cNvPr id="3" name="Image 4" descr="preencoded.png">
            <a:extLst>
              <a:ext uri="{FF2B5EF4-FFF2-40B4-BE49-F238E27FC236}">
                <a16:creationId xmlns:a16="http://schemas.microsoft.com/office/drawing/2014/main" id="{18A46BBB-EF53-9DD2-EDA0-7002790746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-827247" y="6157634"/>
            <a:ext cx="4545281" cy="9144"/>
          </a:xfrm>
          <a:prstGeom prst="rect">
            <a:avLst/>
          </a:prstGeom>
        </p:spPr>
      </p:pic>
      <p:pic>
        <p:nvPicPr>
          <p:cNvPr id="4" name="Image 5" descr="preencoded.png">
            <a:extLst>
              <a:ext uri="{FF2B5EF4-FFF2-40B4-BE49-F238E27FC236}">
                <a16:creationId xmlns:a16="http://schemas.microsoft.com/office/drawing/2014/main" id="{D6FADBF6-BDF9-170D-7121-8D80129B3E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804245" y="6157634"/>
            <a:ext cx="4545281" cy="9144"/>
          </a:xfrm>
          <a:prstGeom prst="rect">
            <a:avLst/>
          </a:prstGeom>
        </p:spPr>
      </p:pic>
      <p:pic>
        <p:nvPicPr>
          <p:cNvPr id="9" name="Image 6" descr="preencoded.png">
            <a:extLst>
              <a:ext uri="{FF2B5EF4-FFF2-40B4-BE49-F238E27FC236}">
                <a16:creationId xmlns:a16="http://schemas.microsoft.com/office/drawing/2014/main" id="{8220BE57-53FF-205B-27D5-F5C7CC50DC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2435733" y="6157624"/>
            <a:ext cx="4545281" cy="9144"/>
          </a:xfrm>
          <a:prstGeom prst="rect">
            <a:avLst/>
          </a:prstGeom>
        </p:spPr>
      </p:pic>
      <p:pic>
        <p:nvPicPr>
          <p:cNvPr id="10" name="Image 7" descr="preencoded.png">
            <a:extLst>
              <a:ext uri="{FF2B5EF4-FFF2-40B4-BE49-F238E27FC236}">
                <a16:creationId xmlns:a16="http://schemas.microsoft.com/office/drawing/2014/main" id="{F08F7B53-D3C9-4C26-25A5-D230EEF44F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4067224" y="6157624"/>
            <a:ext cx="4545281" cy="9144"/>
          </a:xfrm>
          <a:prstGeom prst="rect">
            <a:avLst/>
          </a:prstGeom>
        </p:spPr>
      </p:pic>
      <p:pic>
        <p:nvPicPr>
          <p:cNvPr id="11" name="Image 8" descr="preencoded.png">
            <a:extLst>
              <a:ext uri="{FF2B5EF4-FFF2-40B4-BE49-F238E27FC236}">
                <a16:creationId xmlns:a16="http://schemas.microsoft.com/office/drawing/2014/main" id="{700BE642-AA71-A8D4-35B4-5A7CF231F7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5698724" y="6157634"/>
            <a:ext cx="4545281" cy="9144"/>
          </a:xfrm>
          <a:prstGeom prst="rect">
            <a:avLst/>
          </a:prstGeom>
        </p:spPr>
      </p:pic>
      <p:pic>
        <p:nvPicPr>
          <p:cNvPr id="12" name="Image 9" descr="preencoded.png">
            <a:extLst>
              <a:ext uri="{FF2B5EF4-FFF2-40B4-BE49-F238E27FC236}">
                <a16:creationId xmlns:a16="http://schemas.microsoft.com/office/drawing/2014/main" id="{A2E85261-3DCB-6AA9-E976-4112219177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7330214" y="6157634"/>
            <a:ext cx="4545281" cy="9144"/>
          </a:xfrm>
          <a:prstGeom prst="rect">
            <a:avLst/>
          </a:prstGeom>
        </p:spPr>
      </p:pic>
      <p:pic>
        <p:nvPicPr>
          <p:cNvPr id="13" name="Image 10" descr="preencoded.png">
            <a:extLst>
              <a:ext uri="{FF2B5EF4-FFF2-40B4-BE49-F238E27FC236}">
                <a16:creationId xmlns:a16="http://schemas.microsoft.com/office/drawing/2014/main" id="{B592E757-2F78-C42C-C532-0C702B9EDE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8961705" y="6157624"/>
            <a:ext cx="4545281" cy="9144"/>
          </a:xfrm>
          <a:prstGeom prst="rect">
            <a:avLst/>
          </a:prstGeom>
        </p:spPr>
      </p:pic>
      <p:pic>
        <p:nvPicPr>
          <p:cNvPr id="14" name="Image 11" descr="preencoded.png">
            <a:extLst>
              <a:ext uri="{FF2B5EF4-FFF2-40B4-BE49-F238E27FC236}">
                <a16:creationId xmlns:a16="http://schemas.microsoft.com/office/drawing/2014/main" id="{5E7290A6-CFE4-6C1F-58F8-44EA5B49F1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12224705" y="6157624"/>
            <a:ext cx="4545281" cy="9144"/>
          </a:xfrm>
          <a:prstGeom prst="rect">
            <a:avLst/>
          </a:prstGeom>
        </p:spPr>
      </p:pic>
      <p:pic>
        <p:nvPicPr>
          <p:cNvPr id="15" name="Image 12" descr="preencoded.png">
            <a:extLst>
              <a:ext uri="{FF2B5EF4-FFF2-40B4-BE49-F238E27FC236}">
                <a16:creationId xmlns:a16="http://schemas.microsoft.com/office/drawing/2014/main" id="{BED65A1B-AE72-FBDB-B455-A82118AC38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10593233" y="6157624"/>
            <a:ext cx="4545281" cy="9144"/>
          </a:xfrm>
          <a:prstGeom prst="rect">
            <a:avLst/>
          </a:prstGeom>
        </p:spPr>
      </p:pic>
      <p:pic>
        <p:nvPicPr>
          <p:cNvPr id="16" name="Image 13" descr="preencoded.png">
            <a:extLst>
              <a:ext uri="{FF2B5EF4-FFF2-40B4-BE49-F238E27FC236}">
                <a16:creationId xmlns:a16="http://schemas.microsoft.com/office/drawing/2014/main" id="{9DA2A6EF-1151-A357-2D04-78A6EA1879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13856177" y="6157624"/>
            <a:ext cx="4545281" cy="9144"/>
          </a:xfrm>
          <a:prstGeom prst="rect">
            <a:avLst/>
          </a:prstGeom>
        </p:spPr>
      </p:pic>
      <p:pic>
        <p:nvPicPr>
          <p:cNvPr id="17" name="Image 14" descr="preencoded.png">
            <a:extLst>
              <a:ext uri="{FF2B5EF4-FFF2-40B4-BE49-F238E27FC236}">
                <a16:creationId xmlns:a16="http://schemas.microsoft.com/office/drawing/2014/main" id="{09BA460E-8DF4-2CBF-41F6-E42BF193DE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4435" y="2670542"/>
            <a:ext cx="15167611" cy="1004126"/>
          </a:xfrm>
          <a:prstGeom prst="rect">
            <a:avLst/>
          </a:prstGeom>
        </p:spPr>
      </p:pic>
      <p:sp>
        <p:nvSpPr>
          <p:cNvPr id="19" name="Text 4">
            <a:extLst>
              <a:ext uri="{FF2B5EF4-FFF2-40B4-BE49-F238E27FC236}">
                <a16:creationId xmlns:a16="http://schemas.microsoft.com/office/drawing/2014/main" id="{CE136D33-29AF-DFEA-8E2A-59520BFDA915}"/>
              </a:ext>
            </a:extLst>
          </p:cNvPr>
          <p:cNvSpPr/>
          <p:nvPr/>
        </p:nvSpPr>
        <p:spPr>
          <a:xfrm>
            <a:off x="1563053" y="3015091"/>
            <a:ext cx="1871520" cy="332756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872" dirty="0">
                <a:solidFill>
                  <a:srgbClr val="323233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Pretendard-Regular" pitchFamily="34" charset="-120"/>
              </a:rPr>
              <a:t>September</a:t>
            </a:r>
            <a:endParaRPr lang="en-US" sz="1872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20" name="Text 5">
            <a:extLst>
              <a:ext uri="{FF2B5EF4-FFF2-40B4-BE49-F238E27FC236}">
                <a16:creationId xmlns:a16="http://schemas.microsoft.com/office/drawing/2014/main" id="{526ABBD9-4DC7-3FCB-0A27-1977A486B7C7}"/>
              </a:ext>
            </a:extLst>
          </p:cNvPr>
          <p:cNvSpPr/>
          <p:nvPr/>
        </p:nvSpPr>
        <p:spPr>
          <a:xfrm>
            <a:off x="4056936" y="3015091"/>
            <a:ext cx="1871520" cy="332756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872" dirty="0">
                <a:solidFill>
                  <a:srgbClr val="323233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Pretendard-Regular" pitchFamily="34" charset="-120"/>
              </a:rPr>
              <a:t>October</a:t>
            </a:r>
            <a:endParaRPr lang="en-US" sz="1872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21" name="Text 6">
            <a:extLst>
              <a:ext uri="{FF2B5EF4-FFF2-40B4-BE49-F238E27FC236}">
                <a16:creationId xmlns:a16="http://schemas.microsoft.com/office/drawing/2014/main" id="{4C1CCC03-055B-4FF3-D236-4EE3F9AD56D2}"/>
              </a:ext>
            </a:extLst>
          </p:cNvPr>
          <p:cNvSpPr/>
          <p:nvPr/>
        </p:nvSpPr>
        <p:spPr>
          <a:xfrm>
            <a:off x="6550962" y="3015091"/>
            <a:ext cx="1871520" cy="332756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872" dirty="0">
                <a:solidFill>
                  <a:srgbClr val="323233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Pretendard-Regular" pitchFamily="34" charset="-120"/>
              </a:rPr>
              <a:t>November</a:t>
            </a:r>
            <a:endParaRPr lang="en-US" sz="1872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22" name="Text 7">
            <a:extLst>
              <a:ext uri="{FF2B5EF4-FFF2-40B4-BE49-F238E27FC236}">
                <a16:creationId xmlns:a16="http://schemas.microsoft.com/office/drawing/2014/main" id="{7019ACD7-6B68-0743-3933-A70FBCFEE3BC}"/>
              </a:ext>
            </a:extLst>
          </p:cNvPr>
          <p:cNvSpPr/>
          <p:nvPr/>
        </p:nvSpPr>
        <p:spPr>
          <a:xfrm>
            <a:off x="9044988" y="3015091"/>
            <a:ext cx="1871520" cy="332756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872" dirty="0">
                <a:solidFill>
                  <a:srgbClr val="323233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Pretendard-Regular" pitchFamily="34" charset="-120"/>
              </a:rPr>
              <a:t>December</a:t>
            </a:r>
            <a:endParaRPr lang="en-US" sz="1872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23" name="Text 8">
            <a:extLst>
              <a:ext uri="{FF2B5EF4-FFF2-40B4-BE49-F238E27FC236}">
                <a16:creationId xmlns:a16="http://schemas.microsoft.com/office/drawing/2014/main" id="{397856FE-11B9-822E-6BDB-D43036C3403B}"/>
              </a:ext>
            </a:extLst>
          </p:cNvPr>
          <p:cNvSpPr/>
          <p:nvPr/>
        </p:nvSpPr>
        <p:spPr>
          <a:xfrm>
            <a:off x="11538871" y="3015091"/>
            <a:ext cx="1871520" cy="332756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872" dirty="0">
                <a:solidFill>
                  <a:srgbClr val="323233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Pretendard-Regular" pitchFamily="34" charset="-120"/>
              </a:rPr>
              <a:t>January</a:t>
            </a:r>
            <a:endParaRPr lang="en-US" sz="1872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24" name="Text 9">
            <a:extLst>
              <a:ext uri="{FF2B5EF4-FFF2-40B4-BE49-F238E27FC236}">
                <a16:creationId xmlns:a16="http://schemas.microsoft.com/office/drawing/2014/main" id="{4FD1A78B-8F3D-F213-A009-BDF5FA1EAFEB}"/>
              </a:ext>
            </a:extLst>
          </p:cNvPr>
          <p:cNvSpPr/>
          <p:nvPr/>
        </p:nvSpPr>
        <p:spPr>
          <a:xfrm>
            <a:off x="14032897" y="3015091"/>
            <a:ext cx="1871520" cy="332756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872" dirty="0">
                <a:solidFill>
                  <a:srgbClr val="323233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Pretendard-Regular" pitchFamily="34" charset="-120"/>
              </a:rPr>
              <a:t>February</a:t>
            </a:r>
            <a:endParaRPr lang="en-US" sz="1872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pic>
        <p:nvPicPr>
          <p:cNvPr id="25" name="Image 16" descr="preencoded.png">
            <a:extLst>
              <a:ext uri="{FF2B5EF4-FFF2-40B4-BE49-F238E27FC236}">
                <a16:creationId xmlns:a16="http://schemas.microsoft.com/office/drawing/2014/main" id="{5CE7AE3A-3C55-F5C9-1522-7D16690FF0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86341" y="3948882"/>
            <a:ext cx="4900470" cy="2558606"/>
          </a:xfrm>
          <a:prstGeom prst="rect">
            <a:avLst/>
          </a:prstGeom>
        </p:spPr>
      </p:pic>
      <p:pic>
        <p:nvPicPr>
          <p:cNvPr id="26" name="Image 17" descr="preencoded.png">
            <a:extLst>
              <a:ext uri="{FF2B5EF4-FFF2-40B4-BE49-F238E27FC236}">
                <a16:creationId xmlns:a16="http://schemas.microsoft.com/office/drawing/2014/main" id="{FD2A2E27-83A6-7D53-BC12-E21EC7271F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34608" y="4851852"/>
            <a:ext cx="7490508" cy="2558606"/>
          </a:xfrm>
          <a:prstGeom prst="rect">
            <a:avLst/>
          </a:prstGeom>
        </p:spPr>
      </p:pic>
      <p:pic>
        <p:nvPicPr>
          <p:cNvPr id="27" name="Image 18" descr="preencoded.png">
            <a:extLst>
              <a:ext uri="{FF2B5EF4-FFF2-40B4-BE49-F238E27FC236}">
                <a16:creationId xmlns:a16="http://schemas.microsoft.com/office/drawing/2014/main" id="{7CC745C2-2218-D76F-56FB-2B7E871F92E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56097" y="5743392"/>
            <a:ext cx="6134195" cy="2558606"/>
          </a:xfrm>
          <a:prstGeom prst="rect">
            <a:avLst/>
          </a:prstGeom>
        </p:spPr>
      </p:pic>
      <p:pic>
        <p:nvPicPr>
          <p:cNvPr id="28" name="Image 19" descr="preencoded.png">
            <a:extLst>
              <a:ext uri="{FF2B5EF4-FFF2-40B4-BE49-F238E27FC236}">
                <a16:creationId xmlns:a16="http://schemas.microsoft.com/office/drawing/2014/main" id="{BD941B46-5C7E-2BA4-F1F2-0B9BC7099D8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427897" y="6612072"/>
            <a:ext cx="6134195" cy="2558606"/>
          </a:xfrm>
          <a:prstGeom prst="rect">
            <a:avLst/>
          </a:prstGeom>
        </p:spPr>
      </p:pic>
      <p:sp>
        <p:nvSpPr>
          <p:cNvPr id="29" name="Text 10">
            <a:extLst>
              <a:ext uri="{FF2B5EF4-FFF2-40B4-BE49-F238E27FC236}">
                <a16:creationId xmlns:a16="http://schemas.microsoft.com/office/drawing/2014/main" id="{47879A85-6871-9C96-1CC5-479F3CB707F8}"/>
              </a:ext>
            </a:extLst>
          </p:cNvPr>
          <p:cNvSpPr/>
          <p:nvPr/>
        </p:nvSpPr>
        <p:spPr>
          <a:xfrm>
            <a:off x="1768793" y="5017770"/>
            <a:ext cx="1402890" cy="288036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296" kern="0" spc="-65" dirty="0">
                <a:solidFill>
                  <a:srgbClr val="646464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Pretendard-Regular" pitchFamily="34" charset="-120"/>
              </a:rPr>
              <a:t>· </a:t>
            </a:r>
            <a:r>
              <a:rPr lang="en-US" sz="1296" kern="0" spc="-65" dirty="0" err="1">
                <a:solidFill>
                  <a:srgbClr val="646464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Pretendard-Regular" pitchFamily="34" charset="-120"/>
              </a:rPr>
              <a:t>사전조사</a:t>
            </a:r>
            <a:endParaRPr lang="en-US" sz="1296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30" name="Text 11">
            <a:extLst>
              <a:ext uri="{FF2B5EF4-FFF2-40B4-BE49-F238E27FC236}">
                <a16:creationId xmlns:a16="http://schemas.microsoft.com/office/drawing/2014/main" id="{6E60CA5A-311B-E582-1BD8-E9CC5A90CEC0}"/>
              </a:ext>
            </a:extLst>
          </p:cNvPr>
          <p:cNvSpPr/>
          <p:nvPr/>
        </p:nvSpPr>
        <p:spPr>
          <a:xfrm>
            <a:off x="1768793" y="5305806"/>
            <a:ext cx="1402890" cy="288036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296" kern="0" spc="-65" dirty="0">
                <a:solidFill>
                  <a:srgbClr val="646464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Pretendard-Regular" pitchFamily="34" charset="-120"/>
              </a:rPr>
              <a:t>· </a:t>
            </a:r>
            <a:r>
              <a:rPr lang="en-US" sz="1296" kern="0" spc="-65" dirty="0" err="1">
                <a:solidFill>
                  <a:srgbClr val="646464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Pretendard-Regular" pitchFamily="34" charset="-120"/>
              </a:rPr>
              <a:t>리서치</a:t>
            </a:r>
            <a:r>
              <a:rPr lang="en-US" sz="1296" kern="0" spc="-65" dirty="0">
                <a:solidFill>
                  <a:srgbClr val="646464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Pretendard-Regular" pitchFamily="34" charset="-120"/>
              </a:rPr>
              <a:t> &amp; </a:t>
            </a:r>
            <a:r>
              <a:rPr lang="en-US" sz="1296" kern="0" spc="-65" dirty="0" err="1">
                <a:solidFill>
                  <a:srgbClr val="646464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Pretendard-Regular" pitchFamily="34" charset="-120"/>
              </a:rPr>
              <a:t>조사</a:t>
            </a:r>
            <a:r>
              <a:rPr lang="en-US" sz="1296" kern="0" spc="-65" dirty="0">
                <a:solidFill>
                  <a:srgbClr val="646464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Pretendard-Regular" pitchFamily="34" charset="-120"/>
              </a:rPr>
              <a:t> </a:t>
            </a:r>
            <a:endParaRPr lang="en-US" sz="1296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31" name="Text 12">
            <a:extLst>
              <a:ext uri="{FF2B5EF4-FFF2-40B4-BE49-F238E27FC236}">
                <a16:creationId xmlns:a16="http://schemas.microsoft.com/office/drawing/2014/main" id="{15930671-F0D2-E556-E6D6-94D7CC4E631F}"/>
              </a:ext>
            </a:extLst>
          </p:cNvPr>
          <p:cNvSpPr/>
          <p:nvPr/>
        </p:nvSpPr>
        <p:spPr>
          <a:xfrm>
            <a:off x="1768793" y="5593842"/>
            <a:ext cx="1402890" cy="288036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296" kern="0" spc="-65" dirty="0">
                <a:solidFill>
                  <a:srgbClr val="646464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Pretendard-Regular" pitchFamily="34" charset="-120"/>
              </a:rPr>
              <a:t>· </a:t>
            </a:r>
            <a:r>
              <a:rPr lang="en-US" sz="1296" kern="0" spc="-65" dirty="0" err="1">
                <a:solidFill>
                  <a:srgbClr val="646464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Pretendard-Regular" pitchFamily="34" charset="-120"/>
              </a:rPr>
              <a:t>조사</a:t>
            </a:r>
            <a:r>
              <a:rPr lang="en-US" sz="1296" kern="0" spc="-65" dirty="0">
                <a:solidFill>
                  <a:srgbClr val="646464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Pretendard-Regular" pitchFamily="34" charset="-120"/>
              </a:rPr>
              <a:t> </a:t>
            </a:r>
            <a:r>
              <a:rPr lang="en-US" sz="1296" kern="0" spc="-65" dirty="0" err="1">
                <a:solidFill>
                  <a:srgbClr val="646464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Pretendard-Regular" pitchFamily="34" charset="-120"/>
              </a:rPr>
              <a:t>기반</a:t>
            </a:r>
            <a:r>
              <a:rPr lang="en-US" sz="1296" kern="0" spc="-65" dirty="0">
                <a:solidFill>
                  <a:srgbClr val="646464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Pretendard-Regular" pitchFamily="34" charset="-120"/>
              </a:rPr>
              <a:t> </a:t>
            </a:r>
            <a:r>
              <a:rPr lang="en-US" sz="1296" kern="0" spc="-65" dirty="0" err="1">
                <a:solidFill>
                  <a:srgbClr val="646464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Pretendard-Regular" pitchFamily="34" charset="-120"/>
              </a:rPr>
              <a:t>분석</a:t>
            </a:r>
            <a:endParaRPr lang="en-US" sz="1296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32" name="Text 13">
            <a:extLst>
              <a:ext uri="{FF2B5EF4-FFF2-40B4-BE49-F238E27FC236}">
                <a16:creationId xmlns:a16="http://schemas.microsoft.com/office/drawing/2014/main" id="{D4FA2B9B-C7CD-204F-E181-A1FEDE7DFCDA}"/>
              </a:ext>
            </a:extLst>
          </p:cNvPr>
          <p:cNvSpPr/>
          <p:nvPr/>
        </p:nvSpPr>
        <p:spPr>
          <a:xfrm>
            <a:off x="1768793" y="5881878"/>
            <a:ext cx="1402890" cy="288036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296" kern="0" spc="-65" dirty="0">
                <a:solidFill>
                  <a:srgbClr val="646464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Pretendard-Regular" pitchFamily="34" charset="-120"/>
              </a:rPr>
              <a:t>· </a:t>
            </a:r>
            <a:r>
              <a:rPr lang="en-US" sz="1296" kern="0" spc="-65" dirty="0" err="1">
                <a:solidFill>
                  <a:srgbClr val="646464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Pretendard-Regular" pitchFamily="34" charset="-120"/>
              </a:rPr>
              <a:t>전략</a:t>
            </a:r>
            <a:r>
              <a:rPr lang="en-US" sz="1296" kern="0" spc="-65" dirty="0">
                <a:solidFill>
                  <a:srgbClr val="646464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Pretendard-Regular" pitchFamily="34" charset="-120"/>
              </a:rPr>
              <a:t> </a:t>
            </a:r>
            <a:r>
              <a:rPr lang="en-US" sz="1296" kern="0" spc="-65" dirty="0" err="1">
                <a:solidFill>
                  <a:srgbClr val="646464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Pretendard-Regular" pitchFamily="34" charset="-120"/>
              </a:rPr>
              <a:t>수립</a:t>
            </a:r>
            <a:r>
              <a:rPr lang="en-US" sz="1296" kern="0" spc="-65" dirty="0">
                <a:solidFill>
                  <a:srgbClr val="646464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Pretendard-Regular" pitchFamily="34" charset="-120"/>
              </a:rPr>
              <a:t> </a:t>
            </a:r>
            <a:endParaRPr lang="en-US" sz="1296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33" name="Text 14">
            <a:extLst>
              <a:ext uri="{FF2B5EF4-FFF2-40B4-BE49-F238E27FC236}">
                <a16:creationId xmlns:a16="http://schemas.microsoft.com/office/drawing/2014/main" id="{F8F30CED-9EAE-54E5-48D4-DF9C0AE4A626}"/>
              </a:ext>
            </a:extLst>
          </p:cNvPr>
          <p:cNvSpPr/>
          <p:nvPr/>
        </p:nvSpPr>
        <p:spPr>
          <a:xfrm>
            <a:off x="4991767" y="5766149"/>
            <a:ext cx="1402890" cy="288036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296" kern="0" spc="-65" dirty="0">
                <a:solidFill>
                  <a:srgbClr val="646464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Pretendard-Regular" pitchFamily="34" charset="-120"/>
              </a:rPr>
              <a:t>· </a:t>
            </a:r>
            <a:r>
              <a:rPr lang="en-US" sz="1296" kern="0" spc="-65" dirty="0" err="1">
                <a:solidFill>
                  <a:srgbClr val="646464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Pretendard-Regular" pitchFamily="34" charset="-120"/>
              </a:rPr>
              <a:t>전략</a:t>
            </a:r>
            <a:r>
              <a:rPr lang="en-US" sz="1296" kern="0" spc="-65" dirty="0">
                <a:solidFill>
                  <a:srgbClr val="646464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Pretendard-Regular" pitchFamily="34" charset="-120"/>
              </a:rPr>
              <a:t> </a:t>
            </a:r>
            <a:r>
              <a:rPr lang="en-US" sz="1296" kern="0" spc="-65" dirty="0" err="1">
                <a:solidFill>
                  <a:srgbClr val="646464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Pretendard-Regular" pitchFamily="34" charset="-120"/>
              </a:rPr>
              <a:t>분석</a:t>
            </a:r>
            <a:endParaRPr lang="en-US" sz="1296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34" name="Text 15">
            <a:extLst>
              <a:ext uri="{FF2B5EF4-FFF2-40B4-BE49-F238E27FC236}">
                <a16:creationId xmlns:a16="http://schemas.microsoft.com/office/drawing/2014/main" id="{001F10CF-E645-3EE9-C1F9-B36D8B31DBA8}"/>
              </a:ext>
            </a:extLst>
          </p:cNvPr>
          <p:cNvSpPr/>
          <p:nvPr/>
        </p:nvSpPr>
        <p:spPr>
          <a:xfrm>
            <a:off x="4991767" y="6054185"/>
            <a:ext cx="1402890" cy="288036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296" kern="0" spc="-65" dirty="0">
                <a:solidFill>
                  <a:srgbClr val="646464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Pretendard-Regular" pitchFamily="34" charset="-120"/>
              </a:rPr>
              <a:t>· </a:t>
            </a:r>
            <a:r>
              <a:rPr lang="en-US" sz="1296" kern="0" spc="-65" dirty="0" err="1">
                <a:solidFill>
                  <a:srgbClr val="646464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Pretendard-Regular" pitchFamily="34" charset="-120"/>
              </a:rPr>
              <a:t>솔루션</a:t>
            </a:r>
            <a:r>
              <a:rPr lang="en-US" sz="1296" kern="0" spc="-65" dirty="0">
                <a:solidFill>
                  <a:srgbClr val="646464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Pretendard-Regular" pitchFamily="34" charset="-120"/>
              </a:rPr>
              <a:t> </a:t>
            </a:r>
            <a:r>
              <a:rPr lang="en-US" sz="1296" kern="0" spc="-65" dirty="0" err="1">
                <a:solidFill>
                  <a:srgbClr val="646464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Pretendard-Regular" pitchFamily="34" charset="-120"/>
              </a:rPr>
              <a:t>아이디어</a:t>
            </a:r>
            <a:endParaRPr lang="en-US" sz="1296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35" name="Text 16">
            <a:extLst>
              <a:ext uri="{FF2B5EF4-FFF2-40B4-BE49-F238E27FC236}">
                <a16:creationId xmlns:a16="http://schemas.microsoft.com/office/drawing/2014/main" id="{445B0AE7-F68A-AFC1-2F8D-D4C0F762E635}"/>
              </a:ext>
            </a:extLst>
          </p:cNvPr>
          <p:cNvSpPr/>
          <p:nvPr/>
        </p:nvSpPr>
        <p:spPr>
          <a:xfrm>
            <a:off x="4991767" y="6342221"/>
            <a:ext cx="1402890" cy="288036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296" kern="0" spc="-65" dirty="0">
                <a:solidFill>
                  <a:srgbClr val="646464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Pretendard-Regular" pitchFamily="34" charset="-120"/>
              </a:rPr>
              <a:t>· </a:t>
            </a:r>
            <a:r>
              <a:rPr lang="en-US" sz="1296" kern="0" spc="-65" dirty="0" err="1">
                <a:solidFill>
                  <a:srgbClr val="646464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Pretendard-Regular" pitchFamily="34" charset="-120"/>
              </a:rPr>
              <a:t>아이디어</a:t>
            </a:r>
            <a:r>
              <a:rPr lang="en-US" sz="1296" kern="0" spc="-65" dirty="0">
                <a:solidFill>
                  <a:srgbClr val="646464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Pretendard-Regular" pitchFamily="34" charset="-120"/>
              </a:rPr>
              <a:t> </a:t>
            </a:r>
            <a:r>
              <a:rPr lang="en-US" sz="1296" kern="0" spc="-65" dirty="0" err="1">
                <a:solidFill>
                  <a:srgbClr val="646464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Pretendard-Regular" pitchFamily="34" charset="-120"/>
              </a:rPr>
              <a:t>맵핑</a:t>
            </a:r>
            <a:endParaRPr lang="en-US" sz="1296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36" name="Text 17">
            <a:extLst>
              <a:ext uri="{FF2B5EF4-FFF2-40B4-BE49-F238E27FC236}">
                <a16:creationId xmlns:a16="http://schemas.microsoft.com/office/drawing/2014/main" id="{062DF8C1-1B7E-9754-CD08-C2322FEF44D2}"/>
              </a:ext>
            </a:extLst>
          </p:cNvPr>
          <p:cNvSpPr/>
          <p:nvPr/>
        </p:nvSpPr>
        <p:spPr>
          <a:xfrm>
            <a:off x="4991767" y="6630257"/>
            <a:ext cx="1402890" cy="288036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296" kern="0" spc="-65" dirty="0">
                <a:solidFill>
                  <a:srgbClr val="646464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Pretendard-Regular" pitchFamily="34" charset="-120"/>
              </a:rPr>
              <a:t>· </a:t>
            </a:r>
            <a:r>
              <a:rPr lang="en-US" sz="1296" kern="0" spc="-65" dirty="0" err="1">
                <a:solidFill>
                  <a:srgbClr val="646464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Pretendard-Regular" pitchFamily="34" charset="-120"/>
              </a:rPr>
              <a:t>아이디어</a:t>
            </a:r>
            <a:r>
              <a:rPr lang="en-US" sz="1296" kern="0" spc="-65" dirty="0">
                <a:solidFill>
                  <a:srgbClr val="646464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Pretendard-Regular" pitchFamily="34" charset="-120"/>
              </a:rPr>
              <a:t> </a:t>
            </a:r>
            <a:r>
              <a:rPr lang="en-US" sz="1296" kern="0" spc="-65" dirty="0" err="1">
                <a:solidFill>
                  <a:srgbClr val="646464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Pretendard-Regular" pitchFamily="34" charset="-120"/>
              </a:rPr>
              <a:t>스케치</a:t>
            </a:r>
            <a:r>
              <a:rPr lang="en-US" sz="1296" kern="0" spc="-65" dirty="0">
                <a:solidFill>
                  <a:srgbClr val="646464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Pretendard-Regular" pitchFamily="34" charset="-120"/>
              </a:rPr>
              <a:t> </a:t>
            </a:r>
            <a:endParaRPr lang="en-US" sz="1296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37" name="Text 18">
            <a:extLst>
              <a:ext uri="{FF2B5EF4-FFF2-40B4-BE49-F238E27FC236}">
                <a16:creationId xmlns:a16="http://schemas.microsoft.com/office/drawing/2014/main" id="{BCA382EF-D207-8FF9-7875-2797C5E43694}"/>
              </a:ext>
            </a:extLst>
          </p:cNvPr>
          <p:cNvSpPr/>
          <p:nvPr/>
        </p:nvSpPr>
        <p:spPr>
          <a:xfrm>
            <a:off x="6683407" y="6680549"/>
            <a:ext cx="1402890" cy="288036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296" kern="0" spc="-65" dirty="0">
                <a:solidFill>
                  <a:srgbClr val="646464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Pretendard-Regular" pitchFamily="34" charset="-120"/>
              </a:rPr>
              <a:t>· </a:t>
            </a:r>
            <a:r>
              <a:rPr lang="en-US" sz="1296" kern="0" spc="-65" dirty="0" err="1">
                <a:solidFill>
                  <a:srgbClr val="646464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Pretendard-Regular" pitchFamily="34" charset="-120"/>
              </a:rPr>
              <a:t>내부</a:t>
            </a:r>
            <a:r>
              <a:rPr lang="en-US" sz="1296" kern="0" spc="-65" dirty="0">
                <a:solidFill>
                  <a:srgbClr val="646464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Pretendard-Regular" pitchFamily="34" charset="-120"/>
              </a:rPr>
              <a:t> </a:t>
            </a:r>
            <a:r>
              <a:rPr lang="en-US" sz="1296" kern="0" spc="-65" dirty="0" err="1">
                <a:solidFill>
                  <a:srgbClr val="646464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Pretendard-Regular" pitchFamily="34" charset="-120"/>
              </a:rPr>
              <a:t>개선</a:t>
            </a:r>
            <a:r>
              <a:rPr lang="en-US" sz="1296" kern="0" spc="-65" dirty="0">
                <a:solidFill>
                  <a:srgbClr val="646464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Pretendard-Regular" pitchFamily="34" charset="-120"/>
              </a:rPr>
              <a:t> </a:t>
            </a:r>
            <a:r>
              <a:rPr lang="en-US" sz="1296" kern="0" spc="-65" dirty="0" err="1">
                <a:solidFill>
                  <a:srgbClr val="646464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Pretendard-Regular" pitchFamily="34" charset="-120"/>
              </a:rPr>
              <a:t>사항</a:t>
            </a:r>
            <a:endParaRPr lang="en-US" sz="1296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38" name="Text 19">
            <a:extLst>
              <a:ext uri="{FF2B5EF4-FFF2-40B4-BE49-F238E27FC236}">
                <a16:creationId xmlns:a16="http://schemas.microsoft.com/office/drawing/2014/main" id="{8BAB4BDC-DB9D-296D-F5E6-6DE08F29C29B}"/>
              </a:ext>
            </a:extLst>
          </p:cNvPr>
          <p:cNvSpPr/>
          <p:nvPr/>
        </p:nvSpPr>
        <p:spPr>
          <a:xfrm>
            <a:off x="6683407" y="6968585"/>
            <a:ext cx="1402890" cy="288036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296" kern="0" spc="-65" dirty="0">
                <a:solidFill>
                  <a:srgbClr val="646464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Pretendard-Regular" pitchFamily="34" charset="-120"/>
              </a:rPr>
              <a:t>· </a:t>
            </a:r>
            <a:r>
              <a:rPr lang="en-US" sz="1296" kern="0" spc="-65" dirty="0" err="1">
                <a:solidFill>
                  <a:srgbClr val="646464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Pretendard-Regular" pitchFamily="34" charset="-120"/>
              </a:rPr>
              <a:t>검수작업</a:t>
            </a:r>
            <a:endParaRPr lang="en-US" sz="1296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39" name="Text 20">
            <a:extLst>
              <a:ext uri="{FF2B5EF4-FFF2-40B4-BE49-F238E27FC236}">
                <a16:creationId xmlns:a16="http://schemas.microsoft.com/office/drawing/2014/main" id="{03406628-E67C-3DFC-F4B5-0279D015D09A}"/>
              </a:ext>
            </a:extLst>
          </p:cNvPr>
          <p:cNvSpPr/>
          <p:nvPr/>
        </p:nvSpPr>
        <p:spPr>
          <a:xfrm>
            <a:off x="6683407" y="7256621"/>
            <a:ext cx="1402890" cy="288036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296" kern="0" spc="-65" dirty="0">
                <a:solidFill>
                  <a:srgbClr val="646464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Pretendard-Regular" pitchFamily="34" charset="-120"/>
              </a:rPr>
              <a:t>· </a:t>
            </a:r>
            <a:r>
              <a:rPr lang="en-US" sz="1296" kern="0" spc="-65" dirty="0" err="1">
                <a:solidFill>
                  <a:srgbClr val="646464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Pretendard-Regular" pitchFamily="34" charset="-120"/>
              </a:rPr>
              <a:t>디벨롭핑</a:t>
            </a:r>
            <a:r>
              <a:rPr lang="en-US" sz="1296" kern="0" spc="-65" dirty="0">
                <a:solidFill>
                  <a:srgbClr val="646464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Pretendard-Regular" pitchFamily="34" charset="-120"/>
              </a:rPr>
              <a:t> </a:t>
            </a:r>
            <a:r>
              <a:rPr lang="en-US" sz="1296" kern="0" spc="-65" dirty="0" err="1">
                <a:solidFill>
                  <a:srgbClr val="646464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Pretendard-Regular" pitchFamily="34" charset="-120"/>
              </a:rPr>
              <a:t>작업</a:t>
            </a:r>
            <a:endParaRPr lang="en-US" sz="1296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40" name="Text 21">
            <a:extLst>
              <a:ext uri="{FF2B5EF4-FFF2-40B4-BE49-F238E27FC236}">
                <a16:creationId xmlns:a16="http://schemas.microsoft.com/office/drawing/2014/main" id="{62D8B8D1-3412-80D4-0B98-9F17D6B3D3AD}"/>
              </a:ext>
            </a:extLst>
          </p:cNvPr>
          <p:cNvSpPr/>
          <p:nvPr/>
        </p:nvSpPr>
        <p:spPr>
          <a:xfrm>
            <a:off x="10020967" y="7560659"/>
            <a:ext cx="1402890" cy="288036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296" kern="0" spc="-65" dirty="0">
                <a:solidFill>
                  <a:srgbClr val="646464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Pretendard-Regular" pitchFamily="34" charset="-120"/>
              </a:rPr>
              <a:t>· </a:t>
            </a:r>
            <a:r>
              <a:rPr lang="en-US" sz="1296" kern="0" spc="-65" dirty="0" err="1">
                <a:solidFill>
                  <a:srgbClr val="646464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Pretendard-Regular" pitchFamily="34" charset="-120"/>
              </a:rPr>
              <a:t>브랜딩</a:t>
            </a:r>
            <a:r>
              <a:rPr lang="en-US" sz="1296" kern="0" spc="-65" dirty="0">
                <a:solidFill>
                  <a:srgbClr val="646464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Pretendard-Regular" pitchFamily="34" charset="-120"/>
              </a:rPr>
              <a:t> </a:t>
            </a:r>
            <a:r>
              <a:rPr lang="en-US" sz="1296" kern="0" spc="-65" dirty="0" err="1">
                <a:solidFill>
                  <a:srgbClr val="646464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Pretendard-Regular" pitchFamily="34" charset="-120"/>
              </a:rPr>
              <a:t>작업</a:t>
            </a:r>
            <a:endParaRPr lang="en-US" sz="1296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41" name="Text 22">
            <a:extLst>
              <a:ext uri="{FF2B5EF4-FFF2-40B4-BE49-F238E27FC236}">
                <a16:creationId xmlns:a16="http://schemas.microsoft.com/office/drawing/2014/main" id="{C2F0E227-845F-B945-60BA-D841EE7F3DF2}"/>
              </a:ext>
            </a:extLst>
          </p:cNvPr>
          <p:cNvSpPr/>
          <p:nvPr/>
        </p:nvSpPr>
        <p:spPr>
          <a:xfrm>
            <a:off x="10020967" y="7848695"/>
            <a:ext cx="1402890" cy="288036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296" kern="0" spc="-65" dirty="0">
                <a:solidFill>
                  <a:srgbClr val="646464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Pretendard-Regular" pitchFamily="34" charset="-120"/>
              </a:rPr>
              <a:t>· </a:t>
            </a:r>
            <a:r>
              <a:rPr lang="en-US" sz="1296" kern="0" spc="-65" dirty="0" err="1">
                <a:solidFill>
                  <a:srgbClr val="646464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Pretendard-Regular" pitchFamily="34" charset="-120"/>
              </a:rPr>
              <a:t>디자인</a:t>
            </a:r>
            <a:r>
              <a:rPr lang="en-US" sz="1296" kern="0" spc="-65" dirty="0">
                <a:solidFill>
                  <a:srgbClr val="646464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Pretendard-Regular" pitchFamily="34" charset="-120"/>
              </a:rPr>
              <a:t> </a:t>
            </a:r>
            <a:r>
              <a:rPr lang="en-US" sz="1296" kern="0" spc="-65" dirty="0" err="1">
                <a:solidFill>
                  <a:srgbClr val="646464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Pretendard-Regular" pitchFamily="34" charset="-120"/>
              </a:rPr>
              <a:t>작업</a:t>
            </a:r>
            <a:endParaRPr lang="en-US" sz="1296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</p:spTree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0"/>
          <p:cNvSpPr/>
          <p:nvPr/>
        </p:nvSpPr>
        <p:spPr>
          <a:xfrm>
            <a:off x="2724769" y="4911614"/>
            <a:ext cx="12107085" cy="724091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4752" kern="0" spc="-285" dirty="0" err="1">
                <a:solidFill>
                  <a:srgbClr val="86E6FF"/>
                </a:solidFill>
                <a:latin typeface="NanumSquareB" pitchFamily="34" charset="0"/>
                <a:ea typeface="NanumSquareB" pitchFamily="34" charset="-122"/>
                <a:cs typeface="NanumSquareB" pitchFamily="34" charset="-120"/>
              </a:rPr>
              <a:t>프로젝트명</a:t>
            </a:r>
            <a:endParaRPr lang="en-US" sz="4752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8" name="Text 1"/>
          <p:cNvSpPr/>
          <p:nvPr/>
        </p:nvSpPr>
        <p:spPr>
          <a:xfrm>
            <a:off x="2337292" y="3060668"/>
            <a:ext cx="12882039" cy="1755648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1520" b="1" dirty="0">
                <a:solidFill>
                  <a:srgbClr val="86E6FF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  <a:cs typeface="Pretendard-Black" pitchFamily="34" charset="-120"/>
              </a:rPr>
              <a:t>THANK YOU</a:t>
            </a:r>
            <a:endParaRPr lang="en-US" sz="1152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pic>
        <p:nvPicPr>
          <p:cNvPr id="9" name="Image 5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7425" y="5268326"/>
            <a:ext cx="2680764" cy="9144"/>
          </a:xfrm>
          <a:prstGeom prst="rect">
            <a:avLst/>
          </a:prstGeom>
        </p:spPr>
      </p:pic>
      <p:pic>
        <p:nvPicPr>
          <p:cNvPr id="10" name="Image 6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18685" y="5268326"/>
            <a:ext cx="2680764" cy="9144"/>
          </a:xfrm>
          <a:prstGeom prst="rect">
            <a:avLst/>
          </a:prstGeom>
        </p:spPr>
      </p:pic>
      <p:pic>
        <p:nvPicPr>
          <p:cNvPr id="12" name="Image 7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6248232" y="7104143"/>
            <a:ext cx="998022" cy="9144"/>
          </a:xfrm>
          <a:prstGeom prst="rect">
            <a:avLst/>
          </a:prstGeom>
        </p:spPr>
      </p:pic>
      <p:pic>
        <p:nvPicPr>
          <p:cNvPr id="13" name="Image 8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0310774" y="7104143"/>
            <a:ext cx="998022" cy="9144"/>
          </a:xfrm>
          <a:prstGeom prst="rect">
            <a:avLst/>
          </a:prstGeom>
        </p:spPr>
      </p:pic>
      <p:pic>
        <p:nvPicPr>
          <p:cNvPr id="14" name="Image 9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9326880"/>
            <a:ext cx="17556480" cy="54864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5CA806-6FCB-9C60-BB46-EFF0C3F714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0">
            <a:extLst>
              <a:ext uri="{FF2B5EF4-FFF2-40B4-BE49-F238E27FC236}">
                <a16:creationId xmlns:a16="http://schemas.microsoft.com/office/drawing/2014/main" id="{CA095DDE-75AF-A9DD-4A8B-E5107F71DA8A}"/>
              </a:ext>
            </a:extLst>
          </p:cNvPr>
          <p:cNvSpPr/>
          <p:nvPr/>
        </p:nvSpPr>
        <p:spPr>
          <a:xfrm>
            <a:off x="457200" y="457200"/>
            <a:ext cx="1182005" cy="789956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5184" kern="0" spc="-207" dirty="0">
                <a:solidFill>
                  <a:srgbClr val="05357D"/>
                </a:solidFill>
                <a:latin typeface="NanumSquareEB" pitchFamily="34" charset="0"/>
                <a:ea typeface="NanumSquareEB" pitchFamily="34" charset="-122"/>
                <a:cs typeface="NanumSquareEB" pitchFamily="34" charset="-120"/>
              </a:rPr>
              <a:t>03</a:t>
            </a:r>
            <a:endParaRPr lang="en-US" sz="5184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6" name="Text 1">
            <a:extLst>
              <a:ext uri="{FF2B5EF4-FFF2-40B4-BE49-F238E27FC236}">
                <a16:creationId xmlns:a16="http://schemas.microsoft.com/office/drawing/2014/main" id="{1040AD51-8AC5-5DFA-BD68-6663CBA3B0A0}"/>
              </a:ext>
            </a:extLst>
          </p:cNvPr>
          <p:cNvSpPr/>
          <p:nvPr/>
        </p:nvSpPr>
        <p:spPr>
          <a:xfrm>
            <a:off x="1711071" y="988838"/>
            <a:ext cx="7158609" cy="493776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r>
              <a:rPr lang="ko-KR" altLang="en-US" sz="3240" kern="0" spc="-194" dirty="0">
                <a:solidFill>
                  <a:srgbClr val="05357D"/>
                </a:solidFill>
                <a:latin typeface="NanumSquareB" pitchFamily="34" charset="0"/>
                <a:ea typeface="NanumSquareB" pitchFamily="34" charset="-122"/>
              </a:rPr>
              <a:t>서비스 기획 상세</a:t>
            </a:r>
            <a:endParaRPr lang="en-US" altLang="ko-KR" sz="324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pic>
        <p:nvPicPr>
          <p:cNvPr id="7" name="Image 3" descr="preencoded.png">
            <a:extLst>
              <a:ext uri="{FF2B5EF4-FFF2-40B4-BE49-F238E27FC236}">
                <a16:creationId xmlns:a16="http://schemas.microsoft.com/office/drawing/2014/main" id="{EBF54F79-BC8D-1F8A-6002-C3FD380059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1098" y="847122"/>
            <a:ext cx="14708839" cy="9144"/>
          </a:xfrm>
          <a:prstGeom prst="rect">
            <a:avLst/>
          </a:prstGeom>
        </p:spPr>
      </p:pic>
      <p:sp>
        <p:nvSpPr>
          <p:cNvPr id="8" name="Text 2">
            <a:extLst>
              <a:ext uri="{FF2B5EF4-FFF2-40B4-BE49-F238E27FC236}">
                <a16:creationId xmlns:a16="http://schemas.microsoft.com/office/drawing/2014/main" id="{E7D73B2B-5514-A2C7-D563-6A6E3C91D601}"/>
              </a:ext>
            </a:extLst>
          </p:cNvPr>
          <p:cNvSpPr/>
          <p:nvPr/>
        </p:nvSpPr>
        <p:spPr>
          <a:xfrm>
            <a:off x="1711071" y="427911"/>
            <a:ext cx="7158609" cy="329184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r>
              <a:rPr lang="en-US" altLang="ko-KR" sz="2160" dirty="0">
                <a:solidFill>
                  <a:srgbClr val="05357D"/>
                </a:solidFill>
                <a:latin typeface="NanumSquareB" pitchFamily="34" charset="0"/>
                <a:ea typeface="NanumSquareB" pitchFamily="34" charset="-122"/>
              </a:rPr>
              <a:t>Project Details</a:t>
            </a:r>
            <a:endParaRPr lang="en-US" altLang="ko-KR" sz="216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pic>
        <p:nvPicPr>
          <p:cNvPr id="13" name="Image 6" descr="preencoded.png">
            <a:extLst>
              <a:ext uri="{FF2B5EF4-FFF2-40B4-BE49-F238E27FC236}">
                <a16:creationId xmlns:a16="http://schemas.microsoft.com/office/drawing/2014/main" id="{AAE24D35-782A-5B91-19EB-211062D43A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055" y="3079443"/>
            <a:ext cx="6978587" cy="5119354"/>
          </a:xfrm>
          <a:prstGeom prst="rect">
            <a:avLst/>
          </a:prstGeom>
        </p:spPr>
      </p:pic>
      <p:pic>
        <p:nvPicPr>
          <p:cNvPr id="18" name="Image 7" descr="preencoded.png">
            <a:extLst>
              <a:ext uri="{FF2B5EF4-FFF2-40B4-BE49-F238E27FC236}">
                <a16:creationId xmlns:a16="http://schemas.microsoft.com/office/drawing/2014/main" id="{B95D75ED-5B75-E8DE-B89C-11B4230EE5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65067" y="2509027"/>
            <a:ext cx="3062669" cy="3062669"/>
          </a:xfrm>
          <a:prstGeom prst="rect">
            <a:avLst/>
          </a:prstGeom>
        </p:spPr>
      </p:pic>
      <p:pic>
        <p:nvPicPr>
          <p:cNvPr id="20" name="Image 8" descr="preencoded.png">
            <a:extLst>
              <a:ext uri="{FF2B5EF4-FFF2-40B4-BE49-F238E27FC236}">
                <a16:creationId xmlns:a16="http://schemas.microsoft.com/office/drawing/2014/main" id="{65402F04-AF1B-4DEF-961C-870DC2ACC6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4197" y="3079443"/>
            <a:ext cx="6978587" cy="5119354"/>
          </a:xfrm>
          <a:prstGeom prst="rect">
            <a:avLst/>
          </a:prstGeom>
        </p:spPr>
      </p:pic>
      <p:pic>
        <p:nvPicPr>
          <p:cNvPr id="25" name="Image 9" descr="preencoded.png">
            <a:extLst>
              <a:ext uri="{FF2B5EF4-FFF2-40B4-BE49-F238E27FC236}">
                <a16:creationId xmlns:a16="http://schemas.microsoft.com/office/drawing/2014/main" id="{38AE24D7-6014-7765-624F-EE8E741747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44132" y="2423279"/>
            <a:ext cx="3062669" cy="3062669"/>
          </a:xfrm>
          <a:prstGeom prst="rect">
            <a:avLst/>
          </a:prstGeom>
        </p:spPr>
      </p:pic>
      <p:pic>
        <p:nvPicPr>
          <p:cNvPr id="26" name="Image 10" descr="preencoded.png">
            <a:extLst>
              <a:ext uri="{FF2B5EF4-FFF2-40B4-BE49-F238E27FC236}">
                <a16:creationId xmlns:a16="http://schemas.microsoft.com/office/drawing/2014/main" id="{056F08E9-E4E4-C0C8-B7BE-166331A2EEE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42708" y="3640300"/>
            <a:ext cx="538925" cy="550212"/>
          </a:xfrm>
          <a:prstGeom prst="rect">
            <a:avLst/>
          </a:prstGeom>
        </p:spPr>
      </p:pic>
      <p:pic>
        <p:nvPicPr>
          <p:cNvPr id="27" name="Image 11" descr="preencoded.png">
            <a:extLst>
              <a:ext uri="{FF2B5EF4-FFF2-40B4-BE49-F238E27FC236}">
                <a16:creationId xmlns:a16="http://schemas.microsoft.com/office/drawing/2014/main" id="{4AD8D7C4-36CA-AB1D-B54A-065807A7D5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77479" y="3049945"/>
            <a:ext cx="6978587" cy="5119354"/>
          </a:xfrm>
          <a:prstGeom prst="rect">
            <a:avLst/>
          </a:prstGeom>
        </p:spPr>
      </p:pic>
      <p:pic>
        <p:nvPicPr>
          <p:cNvPr id="32" name="Image 12" descr="preencoded.png">
            <a:extLst>
              <a:ext uri="{FF2B5EF4-FFF2-40B4-BE49-F238E27FC236}">
                <a16:creationId xmlns:a16="http://schemas.microsoft.com/office/drawing/2014/main" id="{933D5C89-391E-7D31-3E76-14B9326E898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335439" y="2423160"/>
            <a:ext cx="3062669" cy="3062669"/>
          </a:xfrm>
          <a:prstGeom prst="rect">
            <a:avLst/>
          </a:prstGeom>
        </p:spPr>
      </p:pic>
      <p:pic>
        <p:nvPicPr>
          <p:cNvPr id="37" name="Image 16" descr="preencoded.png">
            <a:extLst>
              <a:ext uri="{FF2B5EF4-FFF2-40B4-BE49-F238E27FC236}">
                <a16:creationId xmlns:a16="http://schemas.microsoft.com/office/drawing/2014/main" id="{00F9D5BD-FF08-0972-AC0B-A28B7855E06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71336" y="7923276"/>
            <a:ext cx="7413784" cy="888111"/>
          </a:xfrm>
          <a:prstGeom prst="rect">
            <a:avLst/>
          </a:prstGeom>
        </p:spPr>
      </p:pic>
      <p:sp>
        <p:nvSpPr>
          <p:cNvPr id="38" name="Text 19">
            <a:extLst>
              <a:ext uri="{FF2B5EF4-FFF2-40B4-BE49-F238E27FC236}">
                <a16:creationId xmlns:a16="http://schemas.microsoft.com/office/drawing/2014/main" id="{43FEA355-FD6E-C5BE-F284-76FC1A893637}"/>
              </a:ext>
            </a:extLst>
          </p:cNvPr>
          <p:cNvSpPr/>
          <p:nvPr/>
        </p:nvSpPr>
        <p:spPr>
          <a:xfrm>
            <a:off x="4617149" y="8071437"/>
            <a:ext cx="8340471" cy="569786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2736" kern="0" spc="-123" dirty="0" err="1">
                <a:solidFill>
                  <a:srgbClr val="373737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Pretendard-Medium" pitchFamily="34" charset="-120"/>
              </a:rPr>
              <a:t>해당</a:t>
            </a:r>
            <a:r>
              <a:rPr lang="en-US" sz="2736" kern="0" spc="-123" dirty="0">
                <a:solidFill>
                  <a:srgbClr val="373737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Pretendard-Medium" pitchFamily="34" charset="-120"/>
              </a:rPr>
              <a:t> </a:t>
            </a:r>
            <a:r>
              <a:rPr lang="en-US" sz="2736" kern="0" spc="-123" dirty="0" err="1">
                <a:solidFill>
                  <a:srgbClr val="373737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Pretendard-Medium" pitchFamily="34" charset="-120"/>
              </a:rPr>
              <a:t>페이지에</a:t>
            </a:r>
            <a:r>
              <a:rPr lang="en-US" sz="2736" kern="0" spc="-123" dirty="0">
                <a:solidFill>
                  <a:srgbClr val="373737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Pretendard-Medium" pitchFamily="34" charset="-120"/>
              </a:rPr>
              <a:t> </a:t>
            </a:r>
            <a:r>
              <a:rPr lang="en-US" sz="2736" kern="0" spc="-123" dirty="0" err="1">
                <a:solidFill>
                  <a:srgbClr val="373737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Pretendard-Medium" pitchFamily="34" charset="-120"/>
              </a:rPr>
              <a:t>대한</a:t>
            </a:r>
            <a:r>
              <a:rPr lang="en-US" sz="2736" kern="0" spc="-123" dirty="0">
                <a:solidFill>
                  <a:srgbClr val="373737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Pretendard-Medium" pitchFamily="34" charset="-120"/>
              </a:rPr>
              <a:t> </a:t>
            </a:r>
            <a:r>
              <a:rPr lang="en-US" sz="2736" kern="0" spc="-123" dirty="0" err="1">
                <a:solidFill>
                  <a:srgbClr val="373737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Pretendard-Medium" pitchFamily="34" charset="-120"/>
              </a:rPr>
              <a:t>간략한</a:t>
            </a:r>
            <a:r>
              <a:rPr lang="en-US" sz="2736" kern="0" spc="-123" dirty="0">
                <a:solidFill>
                  <a:srgbClr val="373737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Pretendard-Medium" pitchFamily="34" charset="-120"/>
              </a:rPr>
              <a:t> </a:t>
            </a:r>
            <a:r>
              <a:rPr lang="en-US" sz="2736" kern="0" spc="-123" dirty="0" err="1">
                <a:solidFill>
                  <a:srgbClr val="373737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Pretendard-Medium" pitchFamily="34" charset="-120"/>
              </a:rPr>
              <a:t>설명을</a:t>
            </a:r>
            <a:r>
              <a:rPr lang="en-US" sz="2736" kern="0" spc="-123" dirty="0">
                <a:solidFill>
                  <a:srgbClr val="373737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Pretendard-Medium" pitchFamily="34" charset="-120"/>
              </a:rPr>
              <a:t> </a:t>
            </a:r>
            <a:r>
              <a:rPr lang="en-US" sz="2736" kern="0" spc="-123" dirty="0" err="1">
                <a:solidFill>
                  <a:srgbClr val="373737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Pretendard-Medium" pitchFamily="34" charset="-120"/>
              </a:rPr>
              <a:t>입력해주세요</a:t>
            </a:r>
            <a:r>
              <a:rPr lang="en-US" sz="2736" kern="0" spc="-123" dirty="0">
                <a:solidFill>
                  <a:srgbClr val="373737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Pretendard-Medium" pitchFamily="34" charset="-120"/>
              </a:rPr>
              <a:t>.</a:t>
            </a:r>
            <a:endParaRPr lang="en-US" sz="2736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42" name="Text 3">
            <a:extLst>
              <a:ext uri="{FF2B5EF4-FFF2-40B4-BE49-F238E27FC236}">
                <a16:creationId xmlns:a16="http://schemas.microsoft.com/office/drawing/2014/main" id="{87DDBBEE-96E2-E3CD-84BC-6017EA3777D3}"/>
              </a:ext>
            </a:extLst>
          </p:cNvPr>
          <p:cNvSpPr/>
          <p:nvPr/>
        </p:nvSpPr>
        <p:spPr>
          <a:xfrm>
            <a:off x="6521101" y="1744075"/>
            <a:ext cx="4514136" cy="627221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ko-KR" altLang="en-US" sz="3528" b="1" dirty="0">
                <a:solidFill>
                  <a:srgbClr val="04357D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  <a:cs typeface="Pretendard-Bold" pitchFamily="34" charset="-120"/>
              </a:rPr>
              <a:t>신규 서비스 개요</a:t>
            </a:r>
            <a:endParaRPr lang="en-US" sz="3528" dirty="0">
              <a:solidFill>
                <a:srgbClr val="04357D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14" name="Text 5">
            <a:extLst>
              <a:ext uri="{FF2B5EF4-FFF2-40B4-BE49-F238E27FC236}">
                <a16:creationId xmlns:a16="http://schemas.microsoft.com/office/drawing/2014/main" id="{C0DE19C8-7F54-AB3D-55B8-385922F2FAF8}"/>
              </a:ext>
            </a:extLst>
          </p:cNvPr>
          <p:cNvSpPr/>
          <p:nvPr/>
        </p:nvSpPr>
        <p:spPr>
          <a:xfrm>
            <a:off x="1960959" y="4991910"/>
            <a:ext cx="3611023" cy="36576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ko-KR" altLang="en-US" sz="2880" b="1" kern="0" spc="-130" dirty="0">
                <a:solidFill>
                  <a:srgbClr val="4898F2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  <a:cs typeface="Pretendard-Bold" pitchFamily="34" charset="-120"/>
              </a:rPr>
              <a:t>키워드 </a:t>
            </a:r>
            <a:r>
              <a:rPr lang="en-US" altLang="ko-KR" sz="2880" b="1" kern="0" spc="-130" dirty="0">
                <a:solidFill>
                  <a:srgbClr val="4898F2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  <a:cs typeface="Pretendard-Bold" pitchFamily="34" charset="-120"/>
              </a:rPr>
              <a:t>1</a:t>
            </a:r>
            <a:endParaRPr lang="en-US" sz="288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21" name="Text 10">
            <a:extLst>
              <a:ext uri="{FF2B5EF4-FFF2-40B4-BE49-F238E27FC236}">
                <a16:creationId xmlns:a16="http://schemas.microsoft.com/office/drawing/2014/main" id="{A45835B4-6242-D83D-8819-14C7FF389F2D}"/>
              </a:ext>
            </a:extLst>
          </p:cNvPr>
          <p:cNvSpPr/>
          <p:nvPr/>
        </p:nvSpPr>
        <p:spPr>
          <a:xfrm>
            <a:off x="7021592" y="4991910"/>
            <a:ext cx="3611023" cy="36576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ko-KR" altLang="en-US" sz="2880" b="1" kern="0" spc="-130" dirty="0">
                <a:solidFill>
                  <a:srgbClr val="54E1E8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  <a:cs typeface="Pretendard-Bold" pitchFamily="34" charset="-120"/>
              </a:rPr>
              <a:t>키워드 </a:t>
            </a:r>
            <a:r>
              <a:rPr lang="en-US" altLang="ko-KR" sz="2880" b="1" kern="0" spc="-130" dirty="0">
                <a:solidFill>
                  <a:srgbClr val="54E1E8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  <a:cs typeface="Pretendard-Bold" pitchFamily="34" charset="-120"/>
              </a:rPr>
              <a:t>2</a:t>
            </a:r>
            <a:endParaRPr lang="en-US" sz="288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28" name="Text 14">
            <a:extLst>
              <a:ext uri="{FF2B5EF4-FFF2-40B4-BE49-F238E27FC236}">
                <a16:creationId xmlns:a16="http://schemas.microsoft.com/office/drawing/2014/main" id="{6F9AAF9E-0027-A63C-B140-6EA5B931AEC1}"/>
              </a:ext>
            </a:extLst>
          </p:cNvPr>
          <p:cNvSpPr/>
          <p:nvPr/>
        </p:nvSpPr>
        <p:spPr>
          <a:xfrm>
            <a:off x="12035790" y="4991910"/>
            <a:ext cx="3611023" cy="36576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ko-KR" altLang="en-US" sz="2880" b="1" kern="0" spc="-130" dirty="0">
                <a:solidFill>
                  <a:srgbClr val="DC8EFE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  <a:cs typeface="Pretendard-Bold" pitchFamily="34" charset="-120"/>
              </a:rPr>
              <a:t>키워드 </a:t>
            </a:r>
            <a:r>
              <a:rPr lang="en-US" altLang="ko-KR" sz="2880" b="1" kern="0" spc="-130" dirty="0">
                <a:solidFill>
                  <a:srgbClr val="DC8EFE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  <a:cs typeface="Pretendard-Bold" pitchFamily="34" charset="-120"/>
              </a:rPr>
              <a:t>3</a:t>
            </a:r>
            <a:endParaRPr lang="en-US" sz="288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15" name="Text 6">
            <a:extLst>
              <a:ext uri="{FF2B5EF4-FFF2-40B4-BE49-F238E27FC236}">
                <a16:creationId xmlns:a16="http://schemas.microsoft.com/office/drawing/2014/main" id="{B01DDFB9-4537-68E0-A5DF-C3D7C8A5CD0D}"/>
              </a:ext>
            </a:extLst>
          </p:cNvPr>
          <p:cNvSpPr/>
          <p:nvPr/>
        </p:nvSpPr>
        <p:spPr>
          <a:xfrm>
            <a:off x="2330006" y="5571696"/>
            <a:ext cx="3161967" cy="1382803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ko-KR" altLang="en-US" sz="1872" kern="0" spc="-66" dirty="0">
                <a:solidFill>
                  <a:srgbClr val="04357D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Pretendard-Regular" pitchFamily="34" charset="-120"/>
              </a:rPr>
              <a:t>키워드와 관련된 내용을 정리해서</a:t>
            </a:r>
            <a:endParaRPr lang="en-US" altLang="ko-KR" sz="1872" kern="0" spc="-66" dirty="0">
              <a:solidFill>
                <a:srgbClr val="04357D"/>
              </a:solidFill>
              <a:latin typeface="NanumSquare" panose="020B0600000101010101" pitchFamily="34" charset="-127"/>
              <a:ea typeface="NanumSquare" panose="020B0600000101010101" pitchFamily="34" charset="-127"/>
              <a:cs typeface="Pretendard-Regular" pitchFamily="34" charset="-120"/>
            </a:endParaRPr>
          </a:p>
          <a:p>
            <a:pPr marL="0" indent="0" algn="l">
              <a:buNone/>
            </a:pPr>
            <a:r>
              <a:rPr lang="ko-KR" altLang="en-US" sz="1872" kern="0" spc="-66" dirty="0">
                <a:solidFill>
                  <a:srgbClr val="04357D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Pretendard-Regular" pitchFamily="34" charset="-120"/>
              </a:rPr>
              <a:t>적어주세요</a:t>
            </a:r>
            <a:r>
              <a:rPr lang="en-US" altLang="ko-KR" sz="1872" kern="0" spc="-66" dirty="0">
                <a:solidFill>
                  <a:srgbClr val="04357D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Pretendard-Regular" pitchFamily="34" charset="-120"/>
              </a:rPr>
              <a:t>.</a:t>
            </a:r>
            <a:endParaRPr lang="en-US" sz="1872" dirty="0">
              <a:solidFill>
                <a:srgbClr val="04357D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43" name="Text 6">
            <a:extLst>
              <a:ext uri="{FF2B5EF4-FFF2-40B4-BE49-F238E27FC236}">
                <a16:creationId xmlns:a16="http://schemas.microsoft.com/office/drawing/2014/main" id="{A7BE7889-5DE7-193F-3B2D-09984FE2D211}"/>
              </a:ext>
            </a:extLst>
          </p:cNvPr>
          <p:cNvSpPr/>
          <p:nvPr/>
        </p:nvSpPr>
        <p:spPr>
          <a:xfrm>
            <a:off x="7325381" y="5559564"/>
            <a:ext cx="3161967" cy="1382803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ko-KR" altLang="en-US" sz="1872" kern="0" spc="-66" dirty="0">
                <a:solidFill>
                  <a:srgbClr val="04357D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Pretendard-Regular" pitchFamily="34" charset="-120"/>
              </a:rPr>
              <a:t>키워드와 관련된 내용을 정리해서</a:t>
            </a:r>
            <a:endParaRPr lang="en-US" altLang="ko-KR" sz="1872" kern="0" spc="-66" dirty="0">
              <a:solidFill>
                <a:srgbClr val="04357D"/>
              </a:solidFill>
              <a:latin typeface="NanumSquare" panose="020B0600000101010101" pitchFamily="34" charset="-127"/>
              <a:ea typeface="NanumSquare" panose="020B0600000101010101" pitchFamily="34" charset="-127"/>
              <a:cs typeface="Pretendard-Regular" pitchFamily="34" charset="-120"/>
            </a:endParaRPr>
          </a:p>
          <a:p>
            <a:pPr marL="0" indent="0" algn="l">
              <a:buNone/>
            </a:pPr>
            <a:r>
              <a:rPr lang="ko-KR" altLang="en-US" sz="1872" kern="0" spc="-66" dirty="0">
                <a:solidFill>
                  <a:srgbClr val="04357D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Pretendard-Regular" pitchFamily="34" charset="-120"/>
              </a:rPr>
              <a:t>적어주세요</a:t>
            </a:r>
            <a:r>
              <a:rPr lang="en-US" altLang="ko-KR" sz="1872" kern="0" spc="-66" dirty="0">
                <a:solidFill>
                  <a:srgbClr val="04357D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Pretendard-Regular" pitchFamily="34" charset="-120"/>
              </a:rPr>
              <a:t>.</a:t>
            </a:r>
            <a:endParaRPr lang="en-US" sz="1872" dirty="0">
              <a:solidFill>
                <a:srgbClr val="04357D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44" name="Text 6">
            <a:extLst>
              <a:ext uri="{FF2B5EF4-FFF2-40B4-BE49-F238E27FC236}">
                <a16:creationId xmlns:a16="http://schemas.microsoft.com/office/drawing/2014/main" id="{0ED1F722-143B-3C66-56C6-1A04BD60D659}"/>
              </a:ext>
            </a:extLst>
          </p:cNvPr>
          <p:cNvSpPr/>
          <p:nvPr/>
        </p:nvSpPr>
        <p:spPr>
          <a:xfrm>
            <a:off x="12245654" y="5571696"/>
            <a:ext cx="3161967" cy="1382803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ko-KR" altLang="en-US" sz="1872" kern="0" spc="-66" dirty="0">
                <a:solidFill>
                  <a:srgbClr val="04357D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Pretendard-Regular" pitchFamily="34" charset="-120"/>
              </a:rPr>
              <a:t>키워드와 관련된 내용을 정리해서</a:t>
            </a:r>
            <a:endParaRPr lang="en-US" altLang="ko-KR" sz="1872" kern="0" spc="-66" dirty="0">
              <a:solidFill>
                <a:srgbClr val="04357D"/>
              </a:solidFill>
              <a:latin typeface="NanumSquare" panose="020B0600000101010101" pitchFamily="34" charset="-127"/>
              <a:ea typeface="NanumSquare" panose="020B0600000101010101" pitchFamily="34" charset="-127"/>
              <a:cs typeface="Pretendard-Regular" pitchFamily="34" charset="-120"/>
            </a:endParaRPr>
          </a:p>
          <a:p>
            <a:pPr marL="0" indent="0" algn="l">
              <a:buNone/>
            </a:pPr>
            <a:r>
              <a:rPr lang="ko-KR" altLang="en-US" sz="1872" kern="0" spc="-66" dirty="0">
                <a:solidFill>
                  <a:srgbClr val="04357D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Pretendard-Regular" pitchFamily="34" charset="-120"/>
              </a:rPr>
              <a:t>적어주세요</a:t>
            </a:r>
            <a:r>
              <a:rPr lang="en-US" altLang="ko-KR" sz="1872" kern="0" spc="-66" dirty="0">
                <a:solidFill>
                  <a:srgbClr val="04357D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Pretendard-Regular" pitchFamily="34" charset="-120"/>
              </a:rPr>
              <a:t>.</a:t>
            </a:r>
            <a:endParaRPr lang="en-US" sz="1872" dirty="0">
              <a:solidFill>
                <a:srgbClr val="04357D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1557291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AD3491-A503-FBC5-F4A0-1140D19D1A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0">
            <a:extLst>
              <a:ext uri="{FF2B5EF4-FFF2-40B4-BE49-F238E27FC236}">
                <a16:creationId xmlns:a16="http://schemas.microsoft.com/office/drawing/2014/main" id="{C1B67A0A-E1D9-2D66-61E4-8065A4D7EBC4}"/>
              </a:ext>
            </a:extLst>
          </p:cNvPr>
          <p:cNvSpPr/>
          <p:nvPr/>
        </p:nvSpPr>
        <p:spPr>
          <a:xfrm>
            <a:off x="457200" y="457200"/>
            <a:ext cx="1182005" cy="789956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5184" kern="0" spc="-207" dirty="0">
                <a:solidFill>
                  <a:srgbClr val="05357D"/>
                </a:solidFill>
                <a:latin typeface="NanumSquareEB" pitchFamily="34" charset="0"/>
                <a:ea typeface="NanumSquareEB" pitchFamily="34" charset="-122"/>
                <a:cs typeface="NanumSquareEB" pitchFamily="34" charset="-120"/>
              </a:rPr>
              <a:t>0</a:t>
            </a:r>
            <a:r>
              <a:rPr lang="en-US" altLang="ko-KR" sz="5184" kern="0" spc="-207" dirty="0">
                <a:solidFill>
                  <a:srgbClr val="05357D"/>
                </a:solidFill>
                <a:latin typeface="NanumSquareEB" pitchFamily="34" charset="0"/>
                <a:ea typeface="NanumSquareEB" pitchFamily="34" charset="-122"/>
                <a:cs typeface="NanumSquareEB" pitchFamily="34" charset="-120"/>
              </a:rPr>
              <a:t>3</a:t>
            </a:r>
            <a:endParaRPr lang="en-US" sz="5184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6" name="Text 1">
            <a:extLst>
              <a:ext uri="{FF2B5EF4-FFF2-40B4-BE49-F238E27FC236}">
                <a16:creationId xmlns:a16="http://schemas.microsoft.com/office/drawing/2014/main" id="{68832648-2211-FE56-CE95-38B418F1F8C4}"/>
              </a:ext>
            </a:extLst>
          </p:cNvPr>
          <p:cNvSpPr/>
          <p:nvPr/>
        </p:nvSpPr>
        <p:spPr>
          <a:xfrm>
            <a:off x="1711071" y="988838"/>
            <a:ext cx="7158609" cy="493776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ko-KR" altLang="en-US" sz="3240" kern="0" spc="-194" dirty="0">
                <a:solidFill>
                  <a:srgbClr val="05357D"/>
                </a:solidFill>
                <a:latin typeface="NanumSquareB" pitchFamily="34" charset="0"/>
                <a:ea typeface="NanumSquareB" pitchFamily="34" charset="-122"/>
              </a:rPr>
              <a:t>서비스 기획 상세</a:t>
            </a:r>
            <a:endParaRPr lang="en-US" sz="324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8" name="Text 2">
            <a:extLst>
              <a:ext uri="{FF2B5EF4-FFF2-40B4-BE49-F238E27FC236}">
                <a16:creationId xmlns:a16="http://schemas.microsoft.com/office/drawing/2014/main" id="{430D7457-C52F-3831-AD67-B50C09956510}"/>
              </a:ext>
            </a:extLst>
          </p:cNvPr>
          <p:cNvSpPr/>
          <p:nvPr/>
        </p:nvSpPr>
        <p:spPr>
          <a:xfrm>
            <a:off x="1711071" y="427911"/>
            <a:ext cx="7158609" cy="329184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2160" dirty="0">
                <a:solidFill>
                  <a:srgbClr val="05357D"/>
                </a:solidFill>
                <a:latin typeface="NanumSquareB" pitchFamily="34" charset="0"/>
                <a:ea typeface="NanumSquareB" pitchFamily="34" charset="-122"/>
              </a:rPr>
              <a:t>Project Details</a:t>
            </a:r>
            <a:endParaRPr lang="en-US" sz="216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9" name="Text 3">
            <a:extLst>
              <a:ext uri="{FF2B5EF4-FFF2-40B4-BE49-F238E27FC236}">
                <a16:creationId xmlns:a16="http://schemas.microsoft.com/office/drawing/2014/main" id="{93C763B0-E57E-5FA7-B950-2C3181048313}"/>
              </a:ext>
            </a:extLst>
          </p:cNvPr>
          <p:cNvSpPr/>
          <p:nvPr/>
        </p:nvSpPr>
        <p:spPr>
          <a:xfrm>
            <a:off x="6521101" y="1744075"/>
            <a:ext cx="4514136" cy="627221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ko-KR" altLang="en-US" sz="3528" b="1" dirty="0">
                <a:solidFill>
                  <a:srgbClr val="04357D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  <a:cs typeface="Pretendard-Bold" pitchFamily="34" charset="-120"/>
              </a:rPr>
              <a:t>신규 서비스 개요</a:t>
            </a:r>
            <a:endParaRPr lang="en-US" sz="3528" dirty="0">
              <a:solidFill>
                <a:srgbClr val="04357D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pic>
        <p:nvPicPr>
          <p:cNvPr id="11" name="Image 5" descr="preencoded.png">
            <a:extLst>
              <a:ext uri="{FF2B5EF4-FFF2-40B4-BE49-F238E27FC236}">
                <a16:creationId xmlns:a16="http://schemas.microsoft.com/office/drawing/2014/main" id="{CB65753C-B512-A0E1-B39A-3B07BE1FB6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8099" y="3032224"/>
            <a:ext cx="182880" cy="182880"/>
          </a:xfrm>
          <a:prstGeom prst="rect">
            <a:avLst/>
          </a:prstGeom>
        </p:spPr>
      </p:pic>
      <p:pic>
        <p:nvPicPr>
          <p:cNvPr id="12" name="Image 6" descr="preencoded.png">
            <a:extLst>
              <a:ext uri="{FF2B5EF4-FFF2-40B4-BE49-F238E27FC236}">
                <a16:creationId xmlns:a16="http://schemas.microsoft.com/office/drawing/2014/main" id="{C4779F43-8A05-5689-4D34-D0DE2C1240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6486" y="3032205"/>
            <a:ext cx="182880" cy="182880"/>
          </a:xfrm>
          <a:prstGeom prst="rect">
            <a:avLst/>
          </a:prstGeom>
        </p:spPr>
      </p:pic>
      <p:pic>
        <p:nvPicPr>
          <p:cNvPr id="13" name="Image 7" descr="preencoded.png">
            <a:extLst>
              <a:ext uri="{FF2B5EF4-FFF2-40B4-BE49-F238E27FC236}">
                <a16:creationId xmlns:a16="http://schemas.microsoft.com/office/drawing/2014/main" id="{DAE7573B-BE90-BA03-B6F3-2056C5C601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2273" y="3032333"/>
            <a:ext cx="182880" cy="182880"/>
          </a:xfrm>
          <a:prstGeom prst="rect">
            <a:avLst/>
          </a:prstGeom>
        </p:spPr>
      </p:pic>
      <p:pic>
        <p:nvPicPr>
          <p:cNvPr id="14" name="Image 8" descr="preencoded.png">
            <a:extLst>
              <a:ext uri="{FF2B5EF4-FFF2-40B4-BE49-F238E27FC236}">
                <a16:creationId xmlns:a16="http://schemas.microsoft.com/office/drawing/2014/main" id="{A23B8941-3680-6E24-23B2-96507B4847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23111" y="3032315"/>
            <a:ext cx="182880" cy="182880"/>
          </a:xfrm>
          <a:prstGeom prst="rect">
            <a:avLst/>
          </a:prstGeom>
        </p:spPr>
      </p:pic>
      <p:pic>
        <p:nvPicPr>
          <p:cNvPr id="19" name="Image 9" descr="preencoded.png">
            <a:extLst>
              <a:ext uri="{FF2B5EF4-FFF2-40B4-BE49-F238E27FC236}">
                <a16:creationId xmlns:a16="http://schemas.microsoft.com/office/drawing/2014/main" id="{141FDE98-1E14-F923-4DBF-648D38AA1B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5584" y="3949403"/>
            <a:ext cx="2909649" cy="2909649"/>
          </a:xfrm>
          <a:prstGeom prst="rect">
            <a:avLst/>
          </a:prstGeom>
        </p:spPr>
      </p:pic>
      <p:sp>
        <p:nvSpPr>
          <p:cNvPr id="22" name="Text 8">
            <a:extLst>
              <a:ext uri="{FF2B5EF4-FFF2-40B4-BE49-F238E27FC236}">
                <a16:creationId xmlns:a16="http://schemas.microsoft.com/office/drawing/2014/main" id="{4BE96898-E889-3D3F-8B52-9B8A2CAF7453}"/>
              </a:ext>
            </a:extLst>
          </p:cNvPr>
          <p:cNvSpPr/>
          <p:nvPr/>
        </p:nvSpPr>
        <p:spPr>
          <a:xfrm>
            <a:off x="2459022" y="4816459"/>
            <a:ext cx="2022396" cy="42233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2376" b="1" dirty="0">
                <a:solidFill>
                  <a:srgbClr val="FFFFFF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  <a:cs typeface="Pretendard-Bold" pitchFamily="34" charset="-120"/>
              </a:rPr>
              <a:t>Keyword 1</a:t>
            </a:r>
            <a:endParaRPr lang="en-US" sz="2376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23" name="Text 9">
            <a:extLst>
              <a:ext uri="{FF2B5EF4-FFF2-40B4-BE49-F238E27FC236}">
                <a16:creationId xmlns:a16="http://schemas.microsoft.com/office/drawing/2014/main" id="{F3BE52C4-C7DF-9E99-3F75-A96487F3B7F3}"/>
              </a:ext>
            </a:extLst>
          </p:cNvPr>
          <p:cNvSpPr/>
          <p:nvPr/>
        </p:nvSpPr>
        <p:spPr>
          <a:xfrm>
            <a:off x="1934385" y="5337667"/>
            <a:ext cx="3071670" cy="32004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800" kern="0" spc="-90" dirty="0" err="1">
                <a:solidFill>
                  <a:srgbClr val="FFFFFF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Pretendard-Regular" pitchFamily="34" charset="-120"/>
              </a:rPr>
              <a:t>간략한</a:t>
            </a:r>
            <a:r>
              <a:rPr lang="en-US" sz="1800" kern="0" spc="-90" dirty="0">
                <a:solidFill>
                  <a:srgbClr val="FFFFFF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Pretendard-Regular" pitchFamily="34" charset="-120"/>
              </a:rPr>
              <a:t> </a:t>
            </a:r>
            <a:r>
              <a:rPr lang="en-US" sz="1800" kern="0" spc="-90" dirty="0" err="1">
                <a:solidFill>
                  <a:srgbClr val="FFFFFF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Pretendard-Regular" pitchFamily="34" charset="-120"/>
              </a:rPr>
              <a:t>설명을</a:t>
            </a:r>
            <a:endParaRPr lang="en-US" sz="18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24" name="Text 10">
            <a:extLst>
              <a:ext uri="{FF2B5EF4-FFF2-40B4-BE49-F238E27FC236}">
                <a16:creationId xmlns:a16="http://schemas.microsoft.com/office/drawing/2014/main" id="{9D35419E-D194-E784-55C9-355297D5C0EB}"/>
              </a:ext>
            </a:extLst>
          </p:cNvPr>
          <p:cNvSpPr/>
          <p:nvPr/>
        </p:nvSpPr>
        <p:spPr>
          <a:xfrm>
            <a:off x="1934385" y="5657707"/>
            <a:ext cx="3071670" cy="32004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800" kern="0" spc="-90" dirty="0" err="1">
                <a:solidFill>
                  <a:srgbClr val="FFFFFF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Pretendard-Regular" pitchFamily="34" charset="-120"/>
              </a:rPr>
              <a:t>이</a:t>
            </a:r>
            <a:r>
              <a:rPr lang="en-US" sz="1800" kern="0" spc="-90" dirty="0">
                <a:solidFill>
                  <a:srgbClr val="FFFFFF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Pretendard-Regular" pitchFamily="34" charset="-120"/>
              </a:rPr>
              <a:t> </a:t>
            </a:r>
            <a:r>
              <a:rPr lang="en-US" sz="1800" kern="0" spc="-90" dirty="0" err="1">
                <a:solidFill>
                  <a:srgbClr val="FFFFFF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Pretendard-Regular" pitchFamily="34" charset="-120"/>
              </a:rPr>
              <a:t>곳에</a:t>
            </a:r>
            <a:r>
              <a:rPr lang="en-US" sz="1800" kern="0" spc="-90" dirty="0">
                <a:solidFill>
                  <a:srgbClr val="FFFFFF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Pretendard-Regular" pitchFamily="34" charset="-120"/>
              </a:rPr>
              <a:t> </a:t>
            </a:r>
            <a:r>
              <a:rPr lang="en-US" sz="1800" kern="0" spc="-90" dirty="0" err="1">
                <a:solidFill>
                  <a:srgbClr val="FFFFFF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Pretendard-Regular" pitchFamily="34" charset="-120"/>
              </a:rPr>
              <a:t>입력해</a:t>
            </a:r>
            <a:r>
              <a:rPr lang="en-US" sz="1800" kern="0" spc="-90" dirty="0">
                <a:solidFill>
                  <a:srgbClr val="FFFFFF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Pretendard-Regular" pitchFamily="34" charset="-120"/>
              </a:rPr>
              <a:t> </a:t>
            </a:r>
            <a:r>
              <a:rPr lang="en-US" sz="1800" kern="0" spc="-90" dirty="0" err="1">
                <a:solidFill>
                  <a:srgbClr val="FFFFFF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Pretendard-Regular" pitchFamily="34" charset="-120"/>
              </a:rPr>
              <a:t>주세요</a:t>
            </a:r>
            <a:r>
              <a:rPr lang="en-US" sz="1800" kern="0" spc="-90" dirty="0">
                <a:solidFill>
                  <a:srgbClr val="FFFFFF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Pretendard-Regular" pitchFamily="34" charset="-120"/>
              </a:rPr>
              <a:t>.</a:t>
            </a:r>
            <a:endParaRPr lang="en-US" sz="18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pic>
        <p:nvPicPr>
          <p:cNvPr id="25" name="Image 12" descr="preencoded.png">
            <a:extLst>
              <a:ext uri="{FF2B5EF4-FFF2-40B4-BE49-F238E27FC236}">
                <a16:creationId xmlns:a16="http://schemas.microsoft.com/office/drawing/2014/main" id="{58D79BCE-F1FF-87E1-0BCD-B744716934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03006" y="3949403"/>
            <a:ext cx="2909649" cy="2909649"/>
          </a:xfrm>
          <a:prstGeom prst="rect">
            <a:avLst/>
          </a:prstGeom>
        </p:spPr>
      </p:pic>
      <p:sp>
        <p:nvSpPr>
          <p:cNvPr id="28" name="Text 11">
            <a:extLst>
              <a:ext uri="{FF2B5EF4-FFF2-40B4-BE49-F238E27FC236}">
                <a16:creationId xmlns:a16="http://schemas.microsoft.com/office/drawing/2014/main" id="{13EF1710-596D-6F08-4CA3-4F94532D2A20}"/>
              </a:ext>
            </a:extLst>
          </p:cNvPr>
          <p:cNvSpPr/>
          <p:nvPr/>
        </p:nvSpPr>
        <p:spPr>
          <a:xfrm>
            <a:off x="5946458" y="4816459"/>
            <a:ext cx="2022396" cy="42233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2376" b="1" dirty="0">
                <a:solidFill>
                  <a:srgbClr val="FFFFFF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  <a:cs typeface="Pretendard-Bold" pitchFamily="34" charset="-120"/>
              </a:rPr>
              <a:t>Keyword 2</a:t>
            </a:r>
            <a:endParaRPr lang="en-US" sz="2376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29" name="Text 12">
            <a:extLst>
              <a:ext uri="{FF2B5EF4-FFF2-40B4-BE49-F238E27FC236}">
                <a16:creationId xmlns:a16="http://schemas.microsoft.com/office/drawing/2014/main" id="{44014B5A-C13C-40B9-89FB-5724418A4E9C}"/>
              </a:ext>
            </a:extLst>
          </p:cNvPr>
          <p:cNvSpPr/>
          <p:nvPr/>
        </p:nvSpPr>
        <p:spPr>
          <a:xfrm>
            <a:off x="5421821" y="5337667"/>
            <a:ext cx="3071670" cy="32004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800" kern="0" spc="-90" dirty="0" err="1">
                <a:solidFill>
                  <a:srgbClr val="FFFFFF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Pretendard-Regular" pitchFamily="34" charset="-120"/>
              </a:rPr>
              <a:t>간략한</a:t>
            </a:r>
            <a:r>
              <a:rPr lang="en-US" sz="1800" kern="0" spc="-90" dirty="0">
                <a:solidFill>
                  <a:srgbClr val="FFFFFF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Pretendard-Regular" pitchFamily="34" charset="-120"/>
              </a:rPr>
              <a:t> </a:t>
            </a:r>
            <a:r>
              <a:rPr lang="en-US" sz="1800" kern="0" spc="-90" dirty="0" err="1">
                <a:solidFill>
                  <a:srgbClr val="FFFFFF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Pretendard-Regular" pitchFamily="34" charset="-120"/>
              </a:rPr>
              <a:t>설명을</a:t>
            </a:r>
            <a:endParaRPr lang="en-US" sz="18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30" name="Text 13">
            <a:extLst>
              <a:ext uri="{FF2B5EF4-FFF2-40B4-BE49-F238E27FC236}">
                <a16:creationId xmlns:a16="http://schemas.microsoft.com/office/drawing/2014/main" id="{A5CF8F2F-8997-E613-D1C0-4BA511CD66B3}"/>
              </a:ext>
            </a:extLst>
          </p:cNvPr>
          <p:cNvSpPr/>
          <p:nvPr/>
        </p:nvSpPr>
        <p:spPr>
          <a:xfrm>
            <a:off x="5421821" y="5657707"/>
            <a:ext cx="3071670" cy="32004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800" kern="0" spc="-90" dirty="0" err="1">
                <a:solidFill>
                  <a:srgbClr val="FFFFFF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Pretendard-Regular" pitchFamily="34" charset="-120"/>
              </a:rPr>
              <a:t>이</a:t>
            </a:r>
            <a:r>
              <a:rPr lang="en-US" sz="1800" kern="0" spc="-90" dirty="0">
                <a:solidFill>
                  <a:srgbClr val="FFFFFF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Pretendard-Regular" pitchFamily="34" charset="-120"/>
              </a:rPr>
              <a:t> </a:t>
            </a:r>
            <a:r>
              <a:rPr lang="en-US" sz="1800" kern="0" spc="-90" dirty="0" err="1">
                <a:solidFill>
                  <a:srgbClr val="FFFFFF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Pretendard-Regular" pitchFamily="34" charset="-120"/>
              </a:rPr>
              <a:t>곳에</a:t>
            </a:r>
            <a:r>
              <a:rPr lang="en-US" sz="1800" kern="0" spc="-90" dirty="0">
                <a:solidFill>
                  <a:srgbClr val="FFFFFF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Pretendard-Regular" pitchFamily="34" charset="-120"/>
              </a:rPr>
              <a:t> </a:t>
            </a:r>
            <a:r>
              <a:rPr lang="en-US" sz="1800" kern="0" spc="-90" dirty="0" err="1">
                <a:solidFill>
                  <a:srgbClr val="FFFFFF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Pretendard-Regular" pitchFamily="34" charset="-120"/>
              </a:rPr>
              <a:t>입력해</a:t>
            </a:r>
            <a:r>
              <a:rPr lang="en-US" sz="1800" kern="0" spc="-90" dirty="0">
                <a:solidFill>
                  <a:srgbClr val="FFFFFF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Pretendard-Regular" pitchFamily="34" charset="-120"/>
              </a:rPr>
              <a:t> </a:t>
            </a:r>
            <a:r>
              <a:rPr lang="en-US" sz="1800" kern="0" spc="-90" dirty="0" err="1">
                <a:solidFill>
                  <a:srgbClr val="FFFFFF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Pretendard-Regular" pitchFamily="34" charset="-120"/>
              </a:rPr>
              <a:t>주세요</a:t>
            </a:r>
            <a:r>
              <a:rPr lang="en-US" sz="1800" kern="0" spc="-90" dirty="0">
                <a:solidFill>
                  <a:srgbClr val="FFFFFF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Pretendard-Regular" pitchFamily="34" charset="-120"/>
              </a:rPr>
              <a:t>.</a:t>
            </a:r>
            <a:endParaRPr lang="en-US" sz="18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pic>
        <p:nvPicPr>
          <p:cNvPr id="31" name="Image 15" descr="preencoded.png">
            <a:extLst>
              <a:ext uri="{FF2B5EF4-FFF2-40B4-BE49-F238E27FC236}">
                <a16:creationId xmlns:a16="http://schemas.microsoft.com/office/drawing/2014/main" id="{B4F2A7F5-D972-F6B2-B484-79171B91EC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48848" y="3949403"/>
            <a:ext cx="2909649" cy="2909649"/>
          </a:xfrm>
          <a:prstGeom prst="rect">
            <a:avLst/>
          </a:prstGeom>
        </p:spPr>
      </p:pic>
      <p:sp>
        <p:nvSpPr>
          <p:cNvPr id="33" name="Text 14">
            <a:extLst>
              <a:ext uri="{FF2B5EF4-FFF2-40B4-BE49-F238E27FC236}">
                <a16:creationId xmlns:a16="http://schemas.microsoft.com/office/drawing/2014/main" id="{010E1DDE-ABEE-0682-12E0-986DFA45663D}"/>
              </a:ext>
            </a:extLst>
          </p:cNvPr>
          <p:cNvSpPr/>
          <p:nvPr/>
        </p:nvSpPr>
        <p:spPr>
          <a:xfrm>
            <a:off x="9492472" y="4816459"/>
            <a:ext cx="2022396" cy="42233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2376" b="1" dirty="0">
                <a:solidFill>
                  <a:srgbClr val="FFFFFF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  <a:cs typeface="Pretendard-Bold" pitchFamily="34" charset="-120"/>
              </a:rPr>
              <a:t>Keyword 3</a:t>
            </a:r>
            <a:endParaRPr lang="en-US" sz="2376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34" name="Text 15">
            <a:extLst>
              <a:ext uri="{FF2B5EF4-FFF2-40B4-BE49-F238E27FC236}">
                <a16:creationId xmlns:a16="http://schemas.microsoft.com/office/drawing/2014/main" id="{1D7A49F2-DCC1-3229-52DC-054534804302}"/>
              </a:ext>
            </a:extLst>
          </p:cNvPr>
          <p:cNvSpPr/>
          <p:nvPr/>
        </p:nvSpPr>
        <p:spPr>
          <a:xfrm>
            <a:off x="8967835" y="5337667"/>
            <a:ext cx="3071670" cy="32004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800" kern="0" spc="-90" dirty="0" err="1">
                <a:solidFill>
                  <a:srgbClr val="FFFFFF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Pretendard-Regular" pitchFamily="34" charset="-120"/>
              </a:rPr>
              <a:t>간략한</a:t>
            </a:r>
            <a:r>
              <a:rPr lang="en-US" sz="1800" kern="0" spc="-90" dirty="0">
                <a:solidFill>
                  <a:srgbClr val="FFFFFF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Pretendard-Regular" pitchFamily="34" charset="-120"/>
              </a:rPr>
              <a:t> </a:t>
            </a:r>
            <a:r>
              <a:rPr lang="en-US" sz="1800" kern="0" spc="-90" dirty="0" err="1">
                <a:solidFill>
                  <a:srgbClr val="FFFFFF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Pretendard-Regular" pitchFamily="34" charset="-120"/>
              </a:rPr>
              <a:t>설명을</a:t>
            </a:r>
            <a:endParaRPr lang="en-US" sz="18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35" name="Text 16">
            <a:extLst>
              <a:ext uri="{FF2B5EF4-FFF2-40B4-BE49-F238E27FC236}">
                <a16:creationId xmlns:a16="http://schemas.microsoft.com/office/drawing/2014/main" id="{28E4E609-E459-3610-B6FC-1F5418712377}"/>
              </a:ext>
            </a:extLst>
          </p:cNvPr>
          <p:cNvSpPr/>
          <p:nvPr/>
        </p:nvSpPr>
        <p:spPr>
          <a:xfrm>
            <a:off x="8967835" y="5657707"/>
            <a:ext cx="3071670" cy="32004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800" kern="0" spc="-90" dirty="0" err="1">
                <a:solidFill>
                  <a:srgbClr val="FFFFFF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Pretendard-Regular" pitchFamily="34" charset="-120"/>
              </a:rPr>
              <a:t>이</a:t>
            </a:r>
            <a:r>
              <a:rPr lang="en-US" sz="1800" kern="0" spc="-90" dirty="0">
                <a:solidFill>
                  <a:srgbClr val="FFFFFF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Pretendard-Regular" pitchFamily="34" charset="-120"/>
              </a:rPr>
              <a:t> </a:t>
            </a:r>
            <a:r>
              <a:rPr lang="en-US" sz="1800" kern="0" spc="-90" dirty="0" err="1">
                <a:solidFill>
                  <a:srgbClr val="FFFFFF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Pretendard-Regular" pitchFamily="34" charset="-120"/>
              </a:rPr>
              <a:t>곳에</a:t>
            </a:r>
            <a:r>
              <a:rPr lang="en-US" sz="1800" kern="0" spc="-90" dirty="0">
                <a:solidFill>
                  <a:srgbClr val="FFFFFF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Pretendard-Regular" pitchFamily="34" charset="-120"/>
              </a:rPr>
              <a:t> </a:t>
            </a:r>
            <a:r>
              <a:rPr lang="en-US" sz="1800" kern="0" spc="-90" dirty="0" err="1">
                <a:solidFill>
                  <a:srgbClr val="FFFFFF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Pretendard-Regular" pitchFamily="34" charset="-120"/>
              </a:rPr>
              <a:t>입력해</a:t>
            </a:r>
            <a:r>
              <a:rPr lang="en-US" sz="1800" kern="0" spc="-90" dirty="0">
                <a:solidFill>
                  <a:srgbClr val="FFFFFF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Pretendard-Regular" pitchFamily="34" charset="-120"/>
              </a:rPr>
              <a:t> </a:t>
            </a:r>
            <a:r>
              <a:rPr lang="en-US" sz="1800" kern="0" spc="-90" dirty="0" err="1">
                <a:solidFill>
                  <a:srgbClr val="FFFFFF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Pretendard-Regular" pitchFamily="34" charset="-120"/>
              </a:rPr>
              <a:t>주세요</a:t>
            </a:r>
            <a:r>
              <a:rPr lang="en-US" sz="1800" kern="0" spc="-90" dirty="0">
                <a:solidFill>
                  <a:srgbClr val="FFFFFF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Pretendard-Regular" pitchFamily="34" charset="-120"/>
              </a:rPr>
              <a:t>.</a:t>
            </a:r>
            <a:endParaRPr lang="en-US" sz="18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pic>
        <p:nvPicPr>
          <p:cNvPr id="37" name="Image 18" descr="preencoded.png">
            <a:extLst>
              <a:ext uri="{FF2B5EF4-FFF2-40B4-BE49-F238E27FC236}">
                <a16:creationId xmlns:a16="http://schemas.microsoft.com/office/drawing/2014/main" id="{FCC4FDD8-7F1E-C3CB-354A-1C80B07A62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559741" y="3949403"/>
            <a:ext cx="2909649" cy="2909649"/>
          </a:xfrm>
          <a:prstGeom prst="rect">
            <a:avLst/>
          </a:prstGeom>
        </p:spPr>
      </p:pic>
      <p:sp>
        <p:nvSpPr>
          <p:cNvPr id="40" name="Text 17">
            <a:extLst>
              <a:ext uri="{FF2B5EF4-FFF2-40B4-BE49-F238E27FC236}">
                <a16:creationId xmlns:a16="http://schemas.microsoft.com/office/drawing/2014/main" id="{19108442-3663-FA8B-EFDD-E9F79591951D}"/>
              </a:ext>
            </a:extLst>
          </p:cNvPr>
          <p:cNvSpPr/>
          <p:nvPr/>
        </p:nvSpPr>
        <p:spPr>
          <a:xfrm>
            <a:off x="13003197" y="4816459"/>
            <a:ext cx="2022396" cy="42233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2376" b="1" dirty="0">
                <a:solidFill>
                  <a:srgbClr val="FFFFFF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  <a:cs typeface="Pretendard-Bold" pitchFamily="34" charset="-120"/>
              </a:rPr>
              <a:t>Keyword 4</a:t>
            </a:r>
            <a:endParaRPr lang="en-US" sz="2376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41" name="Text 18">
            <a:extLst>
              <a:ext uri="{FF2B5EF4-FFF2-40B4-BE49-F238E27FC236}">
                <a16:creationId xmlns:a16="http://schemas.microsoft.com/office/drawing/2014/main" id="{B300050F-FEF6-6584-69BD-0E81D70B04B1}"/>
              </a:ext>
            </a:extLst>
          </p:cNvPr>
          <p:cNvSpPr/>
          <p:nvPr/>
        </p:nvSpPr>
        <p:spPr>
          <a:xfrm>
            <a:off x="12478560" y="5337667"/>
            <a:ext cx="3071670" cy="32004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800" kern="0" spc="-90" dirty="0" err="1">
                <a:solidFill>
                  <a:srgbClr val="FFFFFF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Pretendard-Regular" pitchFamily="34" charset="-120"/>
              </a:rPr>
              <a:t>간략한</a:t>
            </a:r>
            <a:r>
              <a:rPr lang="en-US" sz="1800" kern="0" spc="-90" dirty="0">
                <a:solidFill>
                  <a:srgbClr val="FFFFFF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Pretendard-Regular" pitchFamily="34" charset="-120"/>
              </a:rPr>
              <a:t> </a:t>
            </a:r>
            <a:r>
              <a:rPr lang="en-US" sz="1800" kern="0" spc="-90" dirty="0" err="1">
                <a:solidFill>
                  <a:srgbClr val="FFFFFF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Pretendard-Regular" pitchFamily="34" charset="-120"/>
              </a:rPr>
              <a:t>설명을</a:t>
            </a:r>
            <a:endParaRPr lang="en-US" sz="18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42" name="Text 19">
            <a:extLst>
              <a:ext uri="{FF2B5EF4-FFF2-40B4-BE49-F238E27FC236}">
                <a16:creationId xmlns:a16="http://schemas.microsoft.com/office/drawing/2014/main" id="{1443100D-7435-D1C3-6CB6-4D98123F3E91}"/>
              </a:ext>
            </a:extLst>
          </p:cNvPr>
          <p:cNvSpPr/>
          <p:nvPr/>
        </p:nvSpPr>
        <p:spPr>
          <a:xfrm>
            <a:off x="12478560" y="5657707"/>
            <a:ext cx="3071670" cy="32004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800" kern="0" spc="-90" dirty="0" err="1">
                <a:solidFill>
                  <a:srgbClr val="FFFFFF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Pretendard-Regular" pitchFamily="34" charset="-120"/>
              </a:rPr>
              <a:t>이</a:t>
            </a:r>
            <a:r>
              <a:rPr lang="en-US" sz="1800" kern="0" spc="-90" dirty="0">
                <a:solidFill>
                  <a:srgbClr val="FFFFFF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Pretendard-Regular" pitchFamily="34" charset="-120"/>
              </a:rPr>
              <a:t> </a:t>
            </a:r>
            <a:r>
              <a:rPr lang="en-US" sz="1800" kern="0" spc="-90" dirty="0" err="1">
                <a:solidFill>
                  <a:srgbClr val="FFFFFF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Pretendard-Regular" pitchFamily="34" charset="-120"/>
              </a:rPr>
              <a:t>곳에</a:t>
            </a:r>
            <a:r>
              <a:rPr lang="en-US" sz="1800" kern="0" spc="-90" dirty="0">
                <a:solidFill>
                  <a:srgbClr val="FFFFFF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Pretendard-Regular" pitchFamily="34" charset="-120"/>
              </a:rPr>
              <a:t> </a:t>
            </a:r>
            <a:r>
              <a:rPr lang="en-US" sz="1800" kern="0" spc="-90" dirty="0" err="1">
                <a:solidFill>
                  <a:srgbClr val="FFFFFF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Pretendard-Regular" pitchFamily="34" charset="-120"/>
              </a:rPr>
              <a:t>입력해</a:t>
            </a:r>
            <a:r>
              <a:rPr lang="en-US" sz="1800" kern="0" spc="-90" dirty="0">
                <a:solidFill>
                  <a:srgbClr val="FFFFFF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Pretendard-Regular" pitchFamily="34" charset="-120"/>
              </a:rPr>
              <a:t> </a:t>
            </a:r>
            <a:r>
              <a:rPr lang="en-US" sz="1800" kern="0" spc="-90" dirty="0" err="1">
                <a:solidFill>
                  <a:srgbClr val="FFFFFF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Pretendard-Regular" pitchFamily="34" charset="-120"/>
              </a:rPr>
              <a:t>주세요</a:t>
            </a:r>
            <a:r>
              <a:rPr lang="en-US" sz="1800" kern="0" spc="-90" dirty="0">
                <a:solidFill>
                  <a:srgbClr val="FFFFFF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Pretendard-Regular" pitchFamily="34" charset="-120"/>
              </a:rPr>
              <a:t>.</a:t>
            </a:r>
            <a:endParaRPr lang="en-US" sz="18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pic>
        <p:nvPicPr>
          <p:cNvPr id="43" name="Image 21" descr="preencoded.png">
            <a:extLst>
              <a:ext uri="{FF2B5EF4-FFF2-40B4-BE49-F238E27FC236}">
                <a16:creationId xmlns:a16="http://schemas.microsoft.com/office/drawing/2014/main" id="{3AC11D8D-F356-879F-8BBA-7B241CE03C1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34239" y="7106808"/>
            <a:ext cx="3072384" cy="1512189"/>
          </a:xfrm>
          <a:prstGeom prst="rect">
            <a:avLst/>
          </a:prstGeom>
        </p:spPr>
      </p:pic>
      <p:sp>
        <p:nvSpPr>
          <p:cNvPr id="44" name="Text 20">
            <a:extLst>
              <a:ext uri="{FF2B5EF4-FFF2-40B4-BE49-F238E27FC236}">
                <a16:creationId xmlns:a16="http://schemas.microsoft.com/office/drawing/2014/main" id="{C4F571C6-189A-F8E4-27E0-7AB554E871C8}"/>
              </a:ext>
            </a:extLst>
          </p:cNvPr>
          <p:cNvSpPr/>
          <p:nvPr/>
        </p:nvSpPr>
        <p:spPr>
          <a:xfrm>
            <a:off x="1934528" y="7541371"/>
            <a:ext cx="3071670" cy="32004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800" kern="0" spc="-81" dirty="0" err="1">
                <a:solidFill>
                  <a:srgbClr val="515151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Pretendard-Regular" pitchFamily="34" charset="-120"/>
              </a:rPr>
              <a:t>텍스트를</a:t>
            </a:r>
            <a:r>
              <a:rPr lang="en-US" sz="1800" kern="0" spc="-81" dirty="0">
                <a:solidFill>
                  <a:srgbClr val="515151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Pretendard-Regular" pitchFamily="34" charset="-120"/>
              </a:rPr>
              <a:t> </a:t>
            </a:r>
            <a:r>
              <a:rPr lang="en-US" sz="1800" kern="0" spc="-81" dirty="0" err="1">
                <a:solidFill>
                  <a:srgbClr val="515151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Pretendard-Regular" pitchFamily="34" charset="-120"/>
              </a:rPr>
              <a:t>더블클릭한</a:t>
            </a:r>
            <a:r>
              <a:rPr lang="en-US" sz="1800" kern="0" spc="-81" dirty="0">
                <a:solidFill>
                  <a:srgbClr val="515151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Pretendard-Regular" pitchFamily="34" charset="-120"/>
              </a:rPr>
              <a:t> </a:t>
            </a:r>
            <a:r>
              <a:rPr lang="en-US" sz="1800" kern="0" spc="-81" dirty="0" err="1">
                <a:solidFill>
                  <a:srgbClr val="515151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Pretendard-Regular" pitchFamily="34" charset="-120"/>
              </a:rPr>
              <a:t>후</a:t>
            </a:r>
            <a:endParaRPr lang="en-US" sz="18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45" name="Text 21">
            <a:extLst>
              <a:ext uri="{FF2B5EF4-FFF2-40B4-BE49-F238E27FC236}">
                <a16:creationId xmlns:a16="http://schemas.microsoft.com/office/drawing/2014/main" id="{F8507009-8C69-E72D-8FE0-70148F6C7694}"/>
              </a:ext>
            </a:extLst>
          </p:cNvPr>
          <p:cNvSpPr/>
          <p:nvPr/>
        </p:nvSpPr>
        <p:spPr>
          <a:xfrm>
            <a:off x="1934528" y="7861411"/>
            <a:ext cx="3071670" cy="32004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800" kern="0" spc="-81" dirty="0" err="1">
                <a:solidFill>
                  <a:srgbClr val="515151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Pretendard-Regular" pitchFamily="34" charset="-120"/>
              </a:rPr>
              <a:t>내용을</a:t>
            </a:r>
            <a:r>
              <a:rPr lang="en-US" sz="1800" kern="0" spc="-81" dirty="0">
                <a:solidFill>
                  <a:srgbClr val="515151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Pretendard-Regular" pitchFamily="34" charset="-120"/>
              </a:rPr>
              <a:t> </a:t>
            </a:r>
            <a:r>
              <a:rPr lang="en-US" sz="1800" kern="0" spc="-81" dirty="0" err="1">
                <a:solidFill>
                  <a:srgbClr val="515151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Pretendard-Regular" pitchFamily="34" charset="-120"/>
              </a:rPr>
              <a:t>수정해</a:t>
            </a:r>
            <a:r>
              <a:rPr lang="en-US" sz="1800" kern="0" spc="-81" dirty="0">
                <a:solidFill>
                  <a:srgbClr val="515151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Pretendard-Regular" pitchFamily="34" charset="-120"/>
              </a:rPr>
              <a:t> </a:t>
            </a:r>
            <a:r>
              <a:rPr lang="en-US" sz="1800" kern="0" spc="-81" dirty="0" err="1">
                <a:solidFill>
                  <a:srgbClr val="515151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Pretendard-Regular" pitchFamily="34" charset="-120"/>
              </a:rPr>
              <a:t>보세요</a:t>
            </a:r>
            <a:r>
              <a:rPr lang="en-US" sz="1800" kern="0" spc="-81" dirty="0">
                <a:solidFill>
                  <a:srgbClr val="515151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Pretendard-Regular" pitchFamily="34" charset="-120"/>
              </a:rPr>
              <a:t>.</a:t>
            </a:r>
            <a:endParaRPr lang="en-US" sz="18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pic>
        <p:nvPicPr>
          <p:cNvPr id="46" name="Image 22" descr="preencoded.png">
            <a:extLst>
              <a:ext uri="{FF2B5EF4-FFF2-40B4-BE49-F238E27FC236}">
                <a16:creationId xmlns:a16="http://schemas.microsoft.com/office/drawing/2014/main" id="{B4F0DB6A-2DCC-E740-7CE0-56C6FED0B5F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21606" y="7105382"/>
            <a:ext cx="3072384" cy="1512189"/>
          </a:xfrm>
          <a:prstGeom prst="rect">
            <a:avLst/>
          </a:prstGeom>
        </p:spPr>
      </p:pic>
      <p:sp>
        <p:nvSpPr>
          <p:cNvPr id="47" name="Text 22">
            <a:extLst>
              <a:ext uri="{FF2B5EF4-FFF2-40B4-BE49-F238E27FC236}">
                <a16:creationId xmlns:a16="http://schemas.microsoft.com/office/drawing/2014/main" id="{B8BB7972-0106-6B0E-B489-5BFEFE38A42B}"/>
              </a:ext>
            </a:extLst>
          </p:cNvPr>
          <p:cNvSpPr/>
          <p:nvPr/>
        </p:nvSpPr>
        <p:spPr>
          <a:xfrm>
            <a:off x="5421821" y="7539942"/>
            <a:ext cx="3071670" cy="32004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800" kern="0" spc="-81" dirty="0" err="1">
                <a:solidFill>
                  <a:srgbClr val="515151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Pretendard-Regular" pitchFamily="34" charset="-120"/>
              </a:rPr>
              <a:t>텍스트를</a:t>
            </a:r>
            <a:r>
              <a:rPr lang="en-US" sz="1800" kern="0" spc="-81" dirty="0">
                <a:solidFill>
                  <a:srgbClr val="515151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Pretendard-Regular" pitchFamily="34" charset="-120"/>
              </a:rPr>
              <a:t> </a:t>
            </a:r>
            <a:r>
              <a:rPr lang="en-US" sz="1800" kern="0" spc="-81" dirty="0" err="1">
                <a:solidFill>
                  <a:srgbClr val="515151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Pretendard-Regular" pitchFamily="34" charset="-120"/>
              </a:rPr>
              <a:t>더블클릭한</a:t>
            </a:r>
            <a:r>
              <a:rPr lang="en-US" sz="1800" kern="0" spc="-81" dirty="0">
                <a:solidFill>
                  <a:srgbClr val="515151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Pretendard-Regular" pitchFamily="34" charset="-120"/>
              </a:rPr>
              <a:t> </a:t>
            </a:r>
            <a:r>
              <a:rPr lang="en-US" sz="1800" kern="0" spc="-81" dirty="0" err="1">
                <a:solidFill>
                  <a:srgbClr val="515151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Pretendard-Regular" pitchFamily="34" charset="-120"/>
              </a:rPr>
              <a:t>후</a:t>
            </a:r>
            <a:endParaRPr lang="en-US" sz="18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48" name="Text 23">
            <a:extLst>
              <a:ext uri="{FF2B5EF4-FFF2-40B4-BE49-F238E27FC236}">
                <a16:creationId xmlns:a16="http://schemas.microsoft.com/office/drawing/2014/main" id="{30AAD10E-6F36-43E7-D205-550860E6A40B}"/>
              </a:ext>
            </a:extLst>
          </p:cNvPr>
          <p:cNvSpPr/>
          <p:nvPr/>
        </p:nvSpPr>
        <p:spPr>
          <a:xfrm>
            <a:off x="5421821" y="7859982"/>
            <a:ext cx="3071670" cy="32004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800" kern="0" spc="-81" dirty="0" err="1">
                <a:solidFill>
                  <a:srgbClr val="515151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Pretendard-Regular" pitchFamily="34" charset="-120"/>
              </a:rPr>
              <a:t>내용을</a:t>
            </a:r>
            <a:r>
              <a:rPr lang="en-US" sz="1800" kern="0" spc="-81" dirty="0">
                <a:solidFill>
                  <a:srgbClr val="515151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Pretendard-Regular" pitchFamily="34" charset="-120"/>
              </a:rPr>
              <a:t> </a:t>
            </a:r>
            <a:r>
              <a:rPr lang="en-US" sz="1800" kern="0" spc="-81" dirty="0" err="1">
                <a:solidFill>
                  <a:srgbClr val="515151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Pretendard-Regular" pitchFamily="34" charset="-120"/>
              </a:rPr>
              <a:t>수정해</a:t>
            </a:r>
            <a:r>
              <a:rPr lang="en-US" sz="1800" kern="0" spc="-81" dirty="0">
                <a:solidFill>
                  <a:srgbClr val="515151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Pretendard-Regular" pitchFamily="34" charset="-120"/>
              </a:rPr>
              <a:t> </a:t>
            </a:r>
            <a:r>
              <a:rPr lang="en-US" sz="1800" kern="0" spc="-81" dirty="0" err="1">
                <a:solidFill>
                  <a:srgbClr val="515151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Pretendard-Regular" pitchFamily="34" charset="-120"/>
              </a:rPr>
              <a:t>보세요</a:t>
            </a:r>
            <a:r>
              <a:rPr lang="en-US" sz="1800" kern="0" spc="-81" dirty="0">
                <a:solidFill>
                  <a:srgbClr val="515151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Pretendard-Regular" pitchFamily="34" charset="-120"/>
              </a:rPr>
              <a:t>.</a:t>
            </a:r>
            <a:endParaRPr lang="en-US" sz="18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pic>
        <p:nvPicPr>
          <p:cNvPr id="49" name="Image 23" descr="preencoded.png">
            <a:extLst>
              <a:ext uri="{FF2B5EF4-FFF2-40B4-BE49-F238E27FC236}">
                <a16:creationId xmlns:a16="http://schemas.microsoft.com/office/drawing/2014/main" id="{1C03D8A0-86F9-26F4-342C-62184A0DC6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67576" y="7104669"/>
            <a:ext cx="3072384" cy="1512189"/>
          </a:xfrm>
          <a:prstGeom prst="rect">
            <a:avLst/>
          </a:prstGeom>
        </p:spPr>
      </p:pic>
      <p:sp>
        <p:nvSpPr>
          <p:cNvPr id="50" name="Text 24">
            <a:extLst>
              <a:ext uri="{FF2B5EF4-FFF2-40B4-BE49-F238E27FC236}">
                <a16:creationId xmlns:a16="http://schemas.microsoft.com/office/drawing/2014/main" id="{06D6CF78-B076-7A6E-FB5C-60EE6BA37303}"/>
              </a:ext>
            </a:extLst>
          </p:cNvPr>
          <p:cNvSpPr/>
          <p:nvPr/>
        </p:nvSpPr>
        <p:spPr>
          <a:xfrm>
            <a:off x="8967835" y="7539228"/>
            <a:ext cx="3071670" cy="32004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800" kern="0" spc="-81" dirty="0" err="1">
                <a:solidFill>
                  <a:srgbClr val="515151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Pretendard-Regular" pitchFamily="34" charset="-120"/>
              </a:rPr>
              <a:t>텍스트를</a:t>
            </a:r>
            <a:r>
              <a:rPr lang="en-US" sz="1800" kern="0" spc="-81" dirty="0">
                <a:solidFill>
                  <a:srgbClr val="515151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Pretendard-Regular" pitchFamily="34" charset="-120"/>
              </a:rPr>
              <a:t> </a:t>
            </a:r>
            <a:r>
              <a:rPr lang="en-US" sz="1800" kern="0" spc="-81" dirty="0" err="1">
                <a:solidFill>
                  <a:srgbClr val="515151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Pretendard-Regular" pitchFamily="34" charset="-120"/>
              </a:rPr>
              <a:t>더블클릭한</a:t>
            </a:r>
            <a:r>
              <a:rPr lang="en-US" sz="1800" kern="0" spc="-81" dirty="0">
                <a:solidFill>
                  <a:srgbClr val="515151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Pretendard-Regular" pitchFamily="34" charset="-120"/>
              </a:rPr>
              <a:t> </a:t>
            </a:r>
            <a:r>
              <a:rPr lang="en-US" sz="1800" kern="0" spc="-81" dirty="0" err="1">
                <a:solidFill>
                  <a:srgbClr val="515151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Pretendard-Regular" pitchFamily="34" charset="-120"/>
              </a:rPr>
              <a:t>후</a:t>
            </a:r>
            <a:endParaRPr lang="en-US" sz="18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51" name="Text 25">
            <a:extLst>
              <a:ext uri="{FF2B5EF4-FFF2-40B4-BE49-F238E27FC236}">
                <a16:creationId xmlns:a16="http://schemas.microsoft.com/office/drawing/2014/main" id="{C1A8294B-DD44-D5FE-5D54-3730C968C848}"/>
              </a:ext>
            </a:extLst>
          </p:cNvPr>
          <p:cNvSpPr/>
          <p:nvPr/>
        </p:nvSpPr>
        <p:spPr>
          <a:xfrm>
            <a:off x="8967835" y="7859268"/>
            <a:ext cx="3071670" cy="32004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800" kern="0" spc="-81" dirty="0" err="1">
                <a:solidFill>
                  <a:srgbClr val="515151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Pretendard-Regular" pitchFamily="34" charset="-120"/>
              </a:rPr>
              <a:t>내용을</a:t>
            </a:r>
            <a:r>
              <a:rPr lang="en-US" sz="1800" kern="0" spc="-81" dirty="0">
                <a:solidFill>
                  <a:srgbClr val="515151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Pretendard-Regular" pitchFamily="34" charset="-120"/>
              </a:rPr>
              <a:t> </a:t>
            </a:r>
            <a:r>
              <a:rPr lang="en-US" sz="1800" kern="0" spc="-81" dirty="0" err="1">
                <a:solidFill>
                  <a:srgbClr val="515151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Pretendard-Regular" pitchFamily="34" charset="-120"/>
              </a:rPr>
              <a:t>수정해</a:t>
            </a:r>
            <a:r>
              <a:rPr lang="en-US" sz="1800" kern="0" spc="-81" dirty="0">
                <a:solidFill>
                  <a:srgbClr val="515151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Pretendard-Regular" pitchFamily="34" charset="-120"/>
              </a:rPr>
              <a:t> </a:t>
            </a:r>
            <a:r>
              <a:rPr lang="en-US" sz="1800" kern="0" spc="-81" dirty="0" err="1">
                <a:solidFill>
                  <a:srgbClr val="515151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Pretendard-Regular" pitchFamily="34" charset="-120"/>
              </a:rPr>
              <a:t>보세요</a:t>
            </a:r>
            <a:r>
              <a:rPr lang="en-US" sz="1800" kern="0" spc="-81" dirty="0">
                <a:solidFill>
                  <a:srgbClr val="515151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Pretendard-Regular" pitchFamily="34" charset="-120"/>
              </a:rPr>
              <a:t>.</a:t>
            </a:r>
            <a:endParaRPr lang="en-US" sz="18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pic>
        <p:nvPicPr>
          <p:cNvPr id="52" name="Image 24" descr="preencoded.png">
            <a:extLst>
              <a:ext uri="{FF2B5EF4-FFF2-40B4-BE49-F238E27FC236}">
                <a16:creationId xmlns:a16="http://schemas.microsoft.com/office/drawing/2014/main" id="{0C2023FB-A57B-54F3-C8D7-F1553CF76B5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478360" y="7103242"/>
            <a:ext cx="3072384" cy="1512189"/>
          </a:xfrm>
          <a:prstGeom prst="rect">
            <a:avLst/>
          </a:prstGeom>
        </p:spPr>
      </p:pic>
      <p:sp>
        <p:nvSpPr>
          <p:cNvPr id="53" name="Text 26">
            <a:extLst>
              <a:ext uri="{FF2B5EF4-FFF2-40B4-BE49-F238E27FC236}">
                <a16:creationId xmlns:a16="http://schemas.microsoft.com/office/drawing/2014/main" id="{45A100D4-1FEA-4537-98F5-BE3A79ED1C6A}"/>
              </a:ext>
            </a:extLst>
          </p:cNvPr>
          <p:cNvSpPr/>
          <p:nvPr/>
        </p:nvSpPr>
        <p:spPr>
          <a:xfrm>
            <a:off x="12478560" y="7537799"/>
            <a:ext cx="3071670" cy="32004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800" kern="0" spc="-81" dirty="0" err="1">
                <a:solidFill>
                  <a:srgbClr val="515151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Pretendard-Regular" pitchFamily="34" charset="-120"/>
              </a:rPr>
              <a:t>텍스트를</a:t>
            </a:r>
            <a:r>
              <a:rPr lang="en-US" sz="1800" kern="0" spc="-81" dirty="0">
                <a:solidFill>
                  <a:srgbClr val="515151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Pretendard-Regular" pitchFamily="34" charset="-120"/>
              </a:rPr>
              <a:t> </a:t>
            </a:r>
            <a:r>
              <a:rPr lang="en-US" sz="1800" kern="0" spc="-81" dirty="0" err="1">
                <a:solidFill>
                  <a:srgbClr val="515151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Pretendard-Regular" pitchFamily="34" charset="-120"/>
              </a:rPr>
              <a:t>더블클릭한</a:t>
            </a:r>
            <a:r>
              <a:rPr lang="en-US" sz="1800" kern="0" spc="-81" dirty="0">
                <a:solidFill>
                  <a:srgbClr val="515151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Pretendard-Regular" pitchFamily="34" charset="-120"/>
              </a:rPr>
              <a:t> </a:t>
            </a:r>
            <a:r>
              <a:rPr lang="en-US" sz="1800" kern="0" spc="-81" dirty="0" err="1">
                <a:solidFill>
                  <a:srgbClr val="515151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Pretendard-Regular" pitchFamily="34" charset="-120"/>
              </a:rPr>
              <a:t>후</a:t>
            </a:r>
            <a:endParaRPr lang="en-US" sz="18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54" name="Text 27">
            <a:extLst>
              <a:ext uri="{FF2B5EF4-FFF2-40B4-BE49-F238E27FC236}">
                <a16:creationId xmlns:a16="http://schemas.microsoft.com/office/drawing/2014/main" id="{783A0233-ABC6-C838-0CBC-E3C2CF24845C}"/>
              </a:ext>
            </a:extLst>
          </p:cNvPr>
          <p:cNvSpPr/>
          <p:nvPr/>
        </p:nvSpPr>
        <p:spPr>
          <a:xfrm>
            <a:off x="12478560" y="7857839"/>
            <a:ext cx="3071670" cy="32004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800" kern="0" spc="-81" dirty="0" err="1">
                <a:solidFill>
                  <a:srgbClr val="515151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Pretendard-Regular" pitchFamily="34" charset="-120"/>
              </a:rPr>
              <a:t>내용을</a:t>
            </a:r>
            <a:r>
              <a:rPr lang="en-US" sz="1800" kern="0" spc="-81" dirty="0">
                <a:solidFill>
                  <a:srgbClr val="515151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Pretendard-Regular" pitchFamily="34" charset="-120"/>
              </a:rPr>
              <a:t> </a:t>
            </a:r>
            <a:r>
              <a:rPr lang="en-US" sz="1800" kern="0" spc="-81" dirty="0" err="1">
                <a:solidFill>
                  <a:srgbClr val="515151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Pretendard-Regular" pitchFamily="34" charset="-120"/>
              </a:rPr>
              <a:t>수정해</a:t>
            </a:r>
            <a:r>
              <a:rPr lang="en-US" sz="1800" kern="0" spc="-81" dirty="0">
                <a:solidFill>
                  <a:srgbClr val="515151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Pretendard-Regular" pitchFamily="34" charset="-120"/>
              </a:rPr>
              <a:t> </a:t>
            </a:r>
            <a:r>
              <a:rPr lang="en-US" sz="1800" kern="0" spc="-81" dirty="0" err="1">
                <a:solidFill>
                  <a:srgbClr val="515151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Pretendard-Regular" pitchFamily="34" charset="-120"/>
              </a:rPr>
              <a:t>보세요</a:t>
            </a:r>
            <a:r>
              <a:rPr lang="en-US" sz="1800" kern="0" spc="-81" dirty="0">
                <a:solidFill>
                  <a:srgbClr val="515151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Pretendard-Regular" pitchFamily="34" charset="-120"/>
              </a:rPr>
              <a:t>.</a:t>
            </a:r>
            <a:endParaRPr lang="en-US" sz="18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94526268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006608-CA05-11C5-8EFC-333130470B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0">
            <a:extLst>
              <a:ext uri="{FF2B5EF4-FFF2-40B4-BE49-F238E27FC236}">
                <a16:creationId xmlns:a16="http://schemas.microsoft.com/office/drawing/2014/main" id="{931EDD8A-2906-AB11-AC74-8721BDF80F7E}"/>
              </a:ext>
            </a:extLst>
          </p:cNvPr>
          <p:cNvSpPr/>
          <p:nvPr/>
        </p:nvSpPr>
        <p:spPr>
          <a:xfrm>
            <a:off x="457200" y="457200"/>
            <a:ext cx="1182005" cy="789956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5184" kern="0" spc="-207" dirty="0">
                <a:solidFill>
                  <a:srgbClr val="05357D"/>
                </a:solidFill>
                <a:latin typeface="NanumSquareEB" pitchFamily="34" charset="0"/>
                <a:ea typeface="NanumSquareEB" pitchFamily="34" charset="-122"/>
                <a:cs typeface="NanumSquareEB" pitchFamily="34" charset="-120"/>
              </a:rPr>
              <a:t>0</a:t>
            </a:r>
            <a:r>
              <a:rPr lang="en-US" altLang="ko-KR" sz="5184" kern="0" spc="-207" dirty="0">
                <a:solidFill>
                  <a:srgbClr val="05357D"/>
                </a:solidFill>
                <a:latin typeface="NanumSquareEB" pitchFamily="34" charset="0"/>
                <a:ea typeface="NanumSquareEB" pitchFamily="34" charset="-122"/>
                <a:cs typeface="NanumSquareEB" pitchFamily="34" charset="-120"/>
              </a:rPr>
              <a:t>3</a:t>
            </a:r>
            <a:endParaRPr lang="en-US" sz="5184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6" name="Text 1">
            <a:extLst>
              <a:ext uri="{FF2B5EF4-FFF2-40B4-BE49-F238E27FC236}">
                <a16:creationId xmlns:a16="http://schemas.microsoft.com/office/drawing/2014/main" id="{94F167A1-00F5-6F29-4C8C-412750011548}"/>
              </a:ext>
            </a:extLst>
          </p:cNvPr>
          <p:cNvSpPr/>
          <p:nvPr/>
        </p:nvSpPr>
        <p:spPr>
          <a:xfrm>
            <a:off x="1711071" y="988838"/>
            <a:ext cx="7158609" cy="493776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r>
              <a:rPr lang="ko-KR" altLang="en-US" sz="3240" kern="0" spc="-194" dirty="0">
                <a:solidFill>
                  <a:srgbClr val="05357D"/>
                </a:solidFill>
                <a:latin typeface="NanumSquareB" pitchFamily="34" charset="0"/>
                <a:ea typeface="NanumSquareB" pitchFamily="34" charset="-122"/>
              </a:rPr>
              <a:t>서비스 기획 상세</a:t>
            </a:r>
            <a:endParaRPr lang="en-US" altLang="ko-KR" sz="324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8" name="Text 2">
            <a:extLst>
              <a:ext uri="{FF2B5EF4-FFF2-40B4-BE49-F238E27FC236}">
                <a16:creationId xmlns:a16="http://schemas.microsoft.com/office/drawing/2014/main" id="{12D45391-293F-B2E3-4AB2-0158E09165A5}"/>
              </a:ext>
            </a:extLst>
          </p:cNvPr>
          <p:cNvSpPr/>
          <p:nvPr/>
        </p:nvSpPr>
        <p:spPr>
          <a:xfrm>
            <a:off x="1711071" y="427911"/>
            <a:ext cx="7158609" cy="329184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r>
              <a:rPr lang="en-US" altLang="ko-KR" sz="2160" dirty="0">
                <a:solidFill>
                  <a:srgbClr val="05357D"/>
                </a:solidFill>
                <a:latin typeface="NanumSquareB" pitchFamily="34" charset="0"/>
                <a:ea typeface="NanumSquareB" pitchFamily="34" charset="-122"/>
              </a:rPr>
              <a:t>Project Details</a:t>
            </a:r>
            <a:endParaRPr lang="en-US" altLang="ko-KR" sz="216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pic>
        <p:nvPicPr>
          <p:cNvPr id="9" name="Image 4" descr="preencoded.png">
            <a:extLst>
              <a:ext uri="{FF2B5EF4-FFF2-40B4-BE49-F238E27FC236}">
                <a16:creationId xmlns:a16="http://schemas.microsoft.com/office/drawing/2014/main" id="{E6C722B2-2C89-16DB-9900-A4702595FE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-827247" y="6157634"/>
            <a:ext cx="4545281" cy="9144"/>
          </a:xfrm>
          <a:prstGeom prst="rect">
            <a:avLst/>
          </a:prstGeom>
        </p:spPr>
      </p:pic>
      <p:pic>
        <p:nvPicPr>
          <p:cNvPr id="10" name="Image 5" descr="preencoded.png">
            <a:extLst>
              <a:ext uri="{FF2B5EF4-FFF2-40B4-BE49-F238E27FC236}">
                <a16:creationId xmlns:a16="http://schemas.microsoft.com/office/drawing/2014/main" id="{712AE40F-A5D8-606E-3AA3-A1BD6B92F8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804245" y="6157634"/>
            <a:ext cx="4545281" cy="9144"/>
          </a:xfrm>
          <a:prstGeom prst="rect">
            <a:avLst/>
          </a:prstGeom>
        </p:spPr>
      </p:pic>
      <p:pic>
        <p:nvPicPr>
          <p:cNvPr id="11" name="Image 6" descr="preencoded.png">
            <a:extLst>
              <a:ext uri="{FF2B5EF4-FFF2-40B4-BE49-F238E27FC236}">
                <a16:creationId xmlns:a16="http://schemas.microsoft.com/office/drawing/2014/main" id="{9EF937D5-5AF2-4FED-37C5-2F8E2601E7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2435733" y="6157624"/>
            <a:ext cx="4545281" cy="9144"/>
          </a:xfrm>
          <a:prstGeom prst="rect">
            <a:avLst/>
          </a:prstGeom>
        </p:spPr>
      </p:pic>
      <p:pic>
        <p:nvPicPr>
          <p:cNvPr id="12" name="Image 7" descr="preencoded.png">
            <a:extLst>
              <a:ext uri="{FF2B5EF4-FFF2-40B4-BE49-F238E27FC236}">
                <a16:creationId xmlns:a16="http://schemas.microsoft.com/office/drawing/2014/main" id="{74399C9F-7B94-AE31-F5C2-E7B38CE2E2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4067224" y="6157624"/>
            <a:ext cx="4545281" cy="9144"/>
          </a:xfrm>
          <a:prstGeom prst="rect">
            <a:avLst/>
          </a:prstGeom>
        </p:spPr>
      </p:pic>
      <p:pic>
        <p:nvPicPr>
          <p:cNvPr id="13" name="Image 8" descr="preencoded.png">
            <a:extLst>
              <a:ext uri="{FF2B5EF4-FFF2-40B4-BE49-F238E27FC236}">
                <a16:creationId xmlns:a16="http://schemas.microsoft.com/office/drawing/2014/main" id="{C90E868A-9BEA-B35E-02B4-6AAA43EAB8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5698724" y="6157634"/>
            <a:ext cx="4545281" cy="9144"/>
          </a:xfrm>
          <a:prstGeom prst="rect">
            <a:avLst/>
          </a:prstGeom>
        </p:spPr>
      </p:pic>
      <p:pic>
        <p:nvPicPr>
          <p:cNvPr id="14" name="Image 9" descr="preencoded.png">
            <a:extLst>
              <a:ext uri="{FF2B5EF4-FFF2-40B4-BE49-F238E27FC236}">
                <a16:creationId xmlns:a16="http://schemas.microsoft.com/office/drawing/2014/main" id="{DB289A92-3FA7-5F74-395F-E774835A1D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7330214" y="6157634"/>
            <a:ext cx="4545281" cy="9144"/>
          </a:xfrm>
          <a:prstGeom prst="rect">
            <a:avLst/>
          </a:prstGeom>
        </p:spPr>
      </p:pic>
      <p:pic>
        <p:nvPicPr>
          <p:cNvPr id="15" name="Image 10" descr="preencoded.png">
            <a:extLst>
              <a:ext uri="{FF2B5EF4-FFF2-40B4-BE49-F238E27FC236}">
                <a16:creationId xmlns:a16="http://schemas.microsoft.com/office/drawing/2014/main" id="{1A460937-8AE4-18DE-CB37-91CAC1D827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8961705" y="6157624"/>
            <a:ext cx="4545281" cy="9144"/>
          </a:xfrm>
          <a:prstGeom prst="rect">
            <a:avLst/>
          </a:prstGeom>
        </p:spPr>
      </p:pic>
      <p:pic>
        <p:nvPicPr>
          <p:cNvPr id="16" name="Image 11" descr="preencoded.png">
            <a:extLst>
              <a:ext uri="{FF2B5EF4-FFF2-40B4-BE49-F238E27FC236}">
                <a16:creationId xmlns:a16="http://schemas.microsoft.com/office/drawing/2014/main" id="{BB27DB09-7CB9-CC21-3E15-97369DC07C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2224705" y="6157624"/>
            <a:ext cx="4545281" cy="9144"/>
          </a:xfrm>
          <a:prstGeom prst="rect">
            <a:avLst/>
          </a:prstGeom>
        </p:spPr>
      </p:pic>
      <p:pic>
        <p:nvPicPr>
          <p:cNvPr id="17" name="Image 12" descr="preencoded.png">
            <a:extLst>
              <a:ext uri="{FF2B5EF4-FFF2-40B4-BE49-F238E27FC236}">
                <a16:creationId xmlns:a16="http://schemas.microsoft.com/office/drawing/2014/main" id="{15BFB506-15BA-694F-4FDF-3A2BD09DC9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0593233" y="6157624"/>
            <a:ext cx="4545281" cy="9144"/>
          </a:xfrm>
          <a:prstGeom prst="rect">
            <a:avLst/>
          </a:prstGeom>
        </p:spPr>
      </p:pic>
      <p:pic>
        <p:nvPicPr>
          <p:cNvPr id="18" name="Image 13" descr="preencoded.png">
            <a:extLst>
              <a:ext uri="{FF2B5EF4-FFF2-40B4-BE49-F238E27FC236}">
                <a16:creationId xmlns:a16="http://schemas.microsoft.com/office/drawing/2014/main" id="{F94F87AA-9CD9-3D9B-06C1-F617E53904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3856177" y="6157624"/>
            <a:ext cx="4545281" cy="9144"/>
          </a:xfrm>
          <a:prstGeom prst="rect">
            <a:avLst/>
          </a:prstGeom>
        </p:spPr>
      </p:pic>
      <p:pic>
        <p:nvPicPr>
          <p:cNvPr id="19" name="Image 14" descr="preencoded.png">
            <a:extLst>
              <a:ext uri="{FF2B5EF4-FFF2-40B4-BE49-F238E27FC236}">
                <a16:creationId xmlns:a16="http://schemas.microsoft.com/office/drawing/2014/main" id="{56AA44DD-C2F3-65D7-B9ED-FED101D31B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4435" y="2670542"/>
            <a:ext cx="15167611" cy="1004126"/>
          </a:xfrm>
          <a:prstGeom prst="rect">
            <a:avLst/>
          </a:prstGeom>
        </p:spPr>
      </p:pic>
      <p:sp>
        <p:nvSpPr>
          <p:cNvPr id="20" name="Text 3">
            <a:extLst>
              <a:ext uri="{FF2B5EF4-FFF2-40B4-BE49-F238E27FC236}">
                <a16:creationId xmlns:a16="http://schemas.microsoft.com/office/drawing/2014/main" id="{8A094531-8E40-535C-B6AF-123412152549}"/>
              </a:ext>
            </a:extLst>
          </p:cNvPr>
          <p:cNvSpPr/>
          <p:nvPr/>
        </p:nvSpPr>
        <p:spPr>
          <a:xfrm>
            <a:off x="6498241" y="1904095"/>
            <a:ext cx="4514136" cy="563213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ko-KR" altLang="en-US" sz="3168" b="1" dirty="0">
                <a:solidFill>
                  <a:srgbClr val="04357D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  <a:cs typeface="Pretendard-Bold" pitchFamily="34" charset="-120"/>
              </a:rPr>
              <a:t>프로젝트 일정</a:t>
            </a:r>
            <a:endParaRPr lang="en-US" sz="3168" dirty="0">
              <a:solidFill>
                <a:srgbClr val="04357D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21" name="Text 4">
            <a:extLst>
              <a:ext uri="{FF2B5EF4-FFF2-40B4-BE49-F238E27FC236}">
                <a16:creationId xmlns:a16="http://schemas.microsoft.com/office/drawing/2014/main" id="{C79384E9-87AB-F488-8BCB-6A4CCDEB2D6E}"/>
              </a:ext>
            </a:extLst>
          </p:cNvPr>
          <p:cNvSpPr/>
          <p:nvPr/>
        </p:nvSpPr>
        <p:spPr>
          <a:xfrm>
            <a:off x="1563053" y="3015091"/>
            <a:ext cx="1871520" cy="332756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872" dirty="0">
                <a:solidFill>
                  <a:srgbClr val="323233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Pretendard-Regular" pitchFamily="34" charset="-120"/>
              </a:rPr>
              <a:t>September</a:t>
            </a:r>
            <a:endParaRPr lang="en-US" sz="1872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22" name="Text 5">
            <a:extLst>
              <a:ext uri="{FF2B5EF4-FFF2-40B4-BE49-F238E27FC236}">
                <a16:creationId xmlns:a16="http://schemas.microsoft.com/office/drawing/2014/main" id="{7CDB5415-771D-9884-28FC-8A2AB5383544}"/>
              </a:ext>
            </a:extLst>
          </p:cNvPr>
          <p:cNvSpPr/>
          <p:nvPr/>
        </p:nvSpPr>
        <p:spPr>
          <a:xfrm>
            <a:off x="4056936" y="3015091"/>
            <a:ext cx="1871520" cy="332756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872" dirty="0">
                <a:solidFill>
                  <a:srgbClr val="323233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Pretendard-Regular" pitchFamily="34" charset="-120"/>
              </a:rPr>
              <a:t>October</a:t>
            </a:r>
            <a:endParaRPr lang="en-US" sz="1872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23" name="Text 6">
            <a:extLst>
              <a:ext uri="{FF2B5EF4-FFF2-40B4-BE49-F238E27FC236}">
                <a16:creationId xmlns:a16="http://schemas.microsoft.com/office/drawing/2014/main" id="{9B3A2B43-8113-FF3E-9ADF-7C1302797FA8}"/>
              </a:ext>
            </a:extLst>
          </p:cNvPr>
          <p:cNvSpPr/>
          <p:nvPr/>
        </p:nvSpPr>
        <p:spPr>
          <a:xfrm>
            <a:off x="6550962" y="3015091"/>
            <a:ext cx="1871520" cy="332756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872" dirty="0">
                <a:solidFill>
                  <a:srgbClr val="323233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Pretendard-Regular" pitchFamily="34" charset="-120"/>
              </a:rPr>
              <a:t>November</a:t>
            </a:r>
            <a:endParaRPr lang="en-US" sz="1872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24" name="Text 7">
            <a:extLst>
              <a:ext uri="{FF2B5EF4-FFF2-40B4-BE49-F238E27FC236}">
                <a16:creationId xmlns:a16="http://schemas.microsoft.com/office/drawing/2014/main" id="{3671AE1B-7BB5-D0A1-0D07-17F94F6904BC}"/>
              </a:ext>
            </a:extLst>
          </p:cNvPr>
          <p:cNvSpPr/>
          <p:nvPr/>
        </p:nvSpPr>
        <p:spPr>
          <a:xfrm>
            <a:off x="9044988" y="3015091"/>
            <a:ext cx="1871520" cy="332756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872" dirty="0">
                <a:solidFill>
                  <a:srgbClr val="323233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Pretendard-Regular" pitchFamily="34" charset="-120"/>
              </a:rPr>
              <a:t>December</a:t>
            </a:r>
            <a:endParaRPr lang="en-US" sz="1872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25" name="Text 8">
            <a:extLst>
              <a:ext uri="{FF2B5EF4-FFF2-40B4-BE49-F238E27FC236}">
                <a16:creationId xmlns:a16="http://schemas.microsoft.com/office/drawing/2014/main" id="{738D21EB-717F-3CB6-CCF7-2B81909567B1}"/>
              </a:ext>
            </a:extLst>
          </p:cNvPr>
          <p:cNvSpPr/>
          <p:nvPr/>
        </p:nvSpPr>
        <p:spPr>
          <a:xfrm>
            <a:off x="11538871" y="3015091"/>
            <a:ext cx="1871520" cy="332756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872" dirty="0">
                <a:solidFill>
                  <a:srgbClr val="323233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Pretendard-Regular" pitchFamily="34" charset="-120"/>
              </a:rPr>
              <a:t>January</a:t>
            </a:r>
            <a:endParaRPr lang="en-US" sz="1872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26" name="Text 9">
            <a:extLst>
              <a:ext uri="{FF2B5EF4-FFF2-40B4-BE49-F238E27FC236}">
                <a16:creationId xmlns:a16="http://schemas.microsoft.com/office/drawing/2014/main" id="{35ED0C9E-0CB2-04CC-A938-9F2E7FD5D7EB}"/>
              </a:ext>
            </a:extLst>
          </p:cNvPr>
          <p:cNvSpPr/>
          <p:nvPr/>
        </p:nvSpPr>
        <p:spPr>
          <a:xfrm>
            <a:off x="14032897" y="3015091"/>
            <a:ext cx="1871520" cy="332756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872" dirty="0">
                <a:solidFill>
                  <a:srgbClr val="323233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Pretendard-Regular" pitchFamily="34" charset="-120"/>
              </a:rPr>
              <a:t>February</a:t>
            </a:r>
            <a:endParaRPr lang="en-US" sz="1872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pic>
        <p:nvPicPr>
          <p:cNvPr id="27" name="Image 15" descr="preencoded.png">
            <a:extLst>
              <a:ext uri="{FF2B5EF4-FFF2-40B4-BE49-F238E27FC236}">
                <a16:creationId xmlns:a16="http://schemas.microsoft.com/office/drawing/2014/main" id="{91F902D0-F5DF-6A9B-0319-738FA51D24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9355" y="3184681"/>
            <a:ext cx="5099495" cy="2558463"/>
          </a:xfrm>
          <a:prstGeom prst="rect">
            <a:avLst/>
          </a:prstGeom>
        </p:spPr>
      </p:pic>
      <p:pic>
        <p:nvPicPr>
          <p:cNvPr id="28" name="Image 16" descr="preencoded.png">
            <a:extLst>
              <a:ext uri="{FF2B5EF4-FFF2-40B4-BE49-F238E27FC236}">
                <a16:creationId xmlns:a16="http://schemas.microsoft.com/office/drawing/2014/main" id="{A271C512-4B7A-6DBE-A99A-E796404836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86341" y="3948882"/>
            <a:ext cx="4900470" cy="2558606"/>
          </a:xfrm>
          <a:prstGeom prst="rect">
            <a:avLst/>
          </a:prstGeom>
        </p:spPr>
      </p:pic>
      <p:pic>
        <p:nvPicPr>
          <p:cNvPr id="29" name="Image 17" descr="preencoded.png">
            <a:extLst>
              <a:ext uri="{FF2B5EF4-FFF2-40B4-BE49-F238E27FC236}">
                <a16:creationId xmlns:a16="http://schemas.microsoft.com/office/drawing/2014/main" id="{C373C6F4-67D9-79D9-C5C0-731180E059B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34608" y="4851852"/>
            <a:ext cx="7490508" cy="2558606"/>
          </a:xfrm>
          <a:prstGeom prst="rect">
            <a:avLst/>
          </a:prstGeom>
        </p:spPr>
      </p:pic>
      <p:pic>
        <p:nvPicPr>
          <p:cNvPr id="30" name="Image 18" descr="preencoded.png">
            <a:extLst>
              <a:ext uri="{FF2B5EF4-FFF2-40B4-BE49-F238E27FC236}">
                <a16:creationId xmlns:a16="http://schemas.microsoft.com/office/drawing/2014/main" id="{F592DF0A-5487-225B-11B1-99D1E11A195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56097" y="5743392"/>
            <a:ext cx="6134195" cy="2558606"/>
          </a:xfrm>
          <a:prstGeom prst="rect">
            <a:avLst/>
          </a:prstGeom>
        </p:spPr>
      </p:pic>
      <p:pic>
        <p:nvPicPr>
          <p:cNvPr id="31" name="Image 19" descr="preencoded.png">
            <a:extLst>
              <a:ext uri="{FF2B5EF4-FFF2-40B4-BE49-F238E27FC236}">
                <a16:creationId xmlns:a16="http://schemas.microsoft.com/office/drawing/2014/main" id="{54489B51-0513-C91D-7B51-096C0E29C05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427897" y="6612072"/>
            <a:ext cx="6134195" cy="2558606"/>
          </a:xfrm>
          <a:prstGeom prst="rect">
            <a:avLst/>
          </a:prstGeom>
        </p:spPr>
      </p:pic>
      <p:sp>
        <p:nvSpPr>
          <p:cNvPr id="32" name="Text 10">
            <a:extLst>
              <a:ext uri="{FF2B5EF4-FFF2-40B4-BE49-F238E27FC236}">
                <a16:creationId xmlns:a16="http://schemas.microsoft.com/office/drawing/2014/main" id="{82EC703E-4641-D5BA-A6E8-006F3C9AB672}"/>
              </a:ext>
            </a:extLst>
          </p:cNvPr>
          <p:cNvSpPr/>
          <p:nvPr/>
        </p:nvSpPr>
        <p:spPr>
          <a:xfrm>
            <a:off x="1768793" y="5017770"/>
            <a:ext cx="1402890" cy="288036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296" kern="0" spc="-65" dirty="0">
                <a:solidFill>
                  <a:srgbClr val="646464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Pretendard-Regular" pitchFamily="34" charset="-120"/>
              </a:rPr>
              <a:t>· </a:t>
            </a:r>
            <a:r>
              <a:rPr lang="en-US" sz="1296" kern="0" spc="-65" dirty="0" err="1">
                <a:solidFill>
                  <a:srgbClr val="646464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Pretendard-Regular" pitchFamily="34" charset="-120"/>
              </a:rPr>
              <a:t>사전조사</a:t>
            </a:r>
            <a:endParaRPr lang="en-US" sz="1296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33" name="Text 11">
            <a:extLst>
              <a:ext uri="{FF2B5EF4-FFF2-40B4-BE49-F238E27FC236}">
                <a16:creationId xmlns:a16="http://schemas.microsoft.com/office/drawing/2014/main" id="{11E1B651-211B-2A9C-6026-16F3D68682BA}"/>
              </a:ext>
            </a:extLst>
          </p:cNvPr>
          <p:cNvSpPr/>
          <p:nvPr/>
        </p:nvSpPr>
        <p:spPr>
          <a:xfrm>
            <a:off x="1768793" y="5305806"/>
            <a:ext cx="1402890" cy="288036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296" kern="0" spc="-65" dirty="0">
                <a:solidFill>
                  <a:srgbClr val="646464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Pretendard-Regular" pitchFamily="34" charset="-120"/>
              </a:rPr>
              <a:t>· </a:t>
            </a:r>
            <a:r>
              <a:rPr lang="en-US" sz="1296" kern="0" spc="-65" dirty="0" err="1">
                <a:solidFill>
                  <a:srgbClr val="646464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Pretendard-Regular" pitchFamily="34" charset="-120"/>
              </a:rPr>
              <a:t>리서치</a:t>
            </a:r>
            <a:r>
              <a:rPr lang="en-US" sz="1296" kern="0" spc="-65" dirty="0">
                <a:solidFill>
                  <a:srgbClr val="646464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Pretendard-Regular" pitchFamily="34" charset="-120"/>
              </a:rPr>
              <a:t> &amp; </a:t>
            </a:r>
            <a:r>
              <a:rPr lang="en-US" sz="1296" kern="0" spc="-65" dirty="0" err="1">
                <a:solidFill>
                  <a:srgbClr val="646464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Pretendard-Regular" pitchFamily="34" charset="-120"/>
              </a:rPr>
              <a:t>조사</a:t>
            </a:r>
            <a:r>
              <a:rPr lang="en-US" sz="1296" kern="0" spc="-65" dirty="0">
                <a:solidFill>
                  <a:srgbClr val="646464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Pretendard-Regular" pitchFamily="34" charset="-120"/>
              </a:rPr>
              <a:t> </a:t>
            </a:r>
            <a:endParaRPr lang="en-US" sz="1296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34" name="Text 12">
            <a:extLst>
              <a:ext uri="{FF2B5EF4-FFF2-40B4-BE49-F238E27FC236}">
                <a16:creationId xmlns:a16="http://schemas.microsoft.com/office/drawing/2014/main" id="{F2CF6E77-366C-3F09-3A09-4FBDCA045EE5}"/>
              </a:ext>
            </a:extLst>
          </p:cNvPr>
          <p:cNvSpPr/>
          <p:nvPr/>
        </p:nvSpPr>
        <p:spPr>
          <a:xfrm>
            <a:off x="1768793" y="5593842"/>
            <a:ext cx="1402890" cy="288036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296" kern="0" spc="-65" dirty="0">
                <a:solidFill>
                  <a:srgbClr val="646464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Pretendard-Regular" pitchFamily="34" charset="-120"/>
              </a:rPr>
              <a:t>· </a:t>
            </a:r>
            <a:r>
              <a:rPr lang="en-US" sz="1296" kern="0" spc="-65" dirty="0" err="1">
                <a:solidFill>
                  <a:srgbClr val="646464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Pretendard-Regular" pitchFamily="34" charset="-120"/>
              </a:rPr>
              <a:t>조사</a:t>
            </a:r>
            <a:r>
              <a:rPr lang="en-US" sz="1296" kern="0" spc="-65" dirty="0">
                <a:solidFill>
                  <a:srgbClr val="646464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Pretendard-Regular" pitchFamily="34" charset="-120"/>
              </a:rPr>
              <a:t> </a:t>
            </a:r>
            <a:r>
              <a:rPr lang="en-US" sz="1296" kern="0" spc="-65" dirty="0" err="1">
                <a:solidFill>
                  <a:srgbClr val="646464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Pretendard-Regular" pitchFamily="34" charset="-120"/>
              </a:rPr>
              <a:t>기반</a:t>
            </a:r>
            <a:r>
              <a:rPr lang="en-US" sz="1296" kern="0" spc="-65" dirty="0">
                <a:solidFill>
                  <a:srgbClr val="646464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Pretendard-Regular" pitchFamily="34" charset="-120"/>
              </a:rPr>
              <a:t> </a:t>
            </a:r>
            <a:r>
              <a:rPr lang="en-US" sz="1296" kern="0" spc="-65" dirty="0" err="1">
                <a:solidFill>
                  <a:srgbClr val="646464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Pretendard-Regular" pitchFamily="34" charset="-120"/>
              </a:rPr>
              <a:t>분석</a:t>
            </a:r>
            <a:endParaRPr lang="en-US" sz="1296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35" name="Text 13">
            <a:extLst>
              <a:ext uri="{FF2B5EF4-FFF2-40B4-BE49-F238E27FC236}">
                <a16:creationId xmlns:a16="http://schemas.microsoft.com/office/drawing/2014/main" id="{FD252485-BA43-CA50-208F-A9319560802B}"/>
              </a:ext>
            </a:extLst>
          </p:cNvPr>
          <p:cNvSpPr/>
          <p:nvPr/>
        </p:nvSpPr>
        <p:spPr>
          <a:xfrm>
            <a:off x="1768793" y="5881878"/>
            <a:ext cx="1402890" cy="288036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296" kern="0" spc="-65" dirty="0">
                <a:solidFill>
                  <a:srgbClr val="646464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Pretendard-Regular" pitchFamily="34" charset="-120"/>
              </a:rPr>
              <a:t>· </a:t>
            </a:r>
            <a:r>
              <a:rPr lang="en-US" sz="1296" kern="0" spc="-65" dirty="0" err="1">
                <a:solidFill>
                  <a:srgbClr val="646464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Pretendard-Regular" pitchFamily="34" charset="-120"/>
              </a:rPr>
              <a:t>전략</a:t>
            </a:r>
            <a:r>
              <a:rPr lang="en-US" sz="1296" kern="0" spc="-65" dirty="0">
                <a:solidFill>
                  <a:srgbClr val="646464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Pretendard-Regular" pitchFamily="34" charset="-120"/>
              </a:rPr>
              <a:t> </a:t>
            </a:r>
            <a:r>
              <a:rPr lang="en-US" sz="1296" kern="0" spc="-65" dirty="0" err="1">
                <a:solidFill>
                  <a:srgbClr val="646464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Pretendard-Regular" pitchFamily="34" charset="-120"/>
              </a:rPr>
              <a:t>수립</a:t>
            </a:r>
            <a:r>
              <a:rPr lang="en-US" sz="1296" kern="0" spc="-65" dirty="0">
                <a:solidFill>
                  <a:srgbClr val="646464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Pretendard-Regular" pitchFamily="34" charset="-120"/>
              </a:rPr>
              <a:t> </a:t>
            </a:r>
            <a:endParaRPr lang="en-US" sz="1296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36" name="Text 14">
            <a:extLst>
              <a:ext uri="{FF2B5EF4-FFF2-40B4-BE49-F238E27FC236}">
                <a16:creationId xmlns:a16="http://schemas.microsoft.com/office/drawing/2014/main" id="{C2ACF141-EA85-05D2-E34D-54E8559D4724}"/>
              </a:ext>
            </a:extLst>
          </p:cNvPr>
          <p:cNvSpPr/>
          <p:nvPr/>
        </p:nvSpPr>
        <p:spPr>
          <a:xfrm>
            <a:off x="4991767" y="5766149"/>
            <a:ext cx="1402890" cy="288036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296" kern="0" spc="-65" dirty="0">
                <a:solidFill>
                  <a:srgbClr val="646464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Pretendard-Regular" pitchFamily="34" charset="-120"/>
              </a:rPr>
              <a:t>· </a:t>
            </a:r>
            <a:r>
              <a:rPr lang="en-US" sz="1296" kern="0" spc="-65" dirty="0" err="1">
                <a:solidFill>
                  <a:srgbClr val="646464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Pretendard-Regular" pitchFamily="34" charset="-120"/>
              </a:rPr>
              <a:t>전략</a:t>
            </a:r>
            <a:r>
              <a:rPr lang="en-US" sz="1296" kern="0" spc="-65" dirty="0">
                <a:solidFill>
                  <a:srgbClr val="646464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Pretendard-Regular" pitchFamily="34" charset="-120"/>
              </a:rPr>
              <a:t> </a:t>
            </a:r>
            <a:r>
              <a:rPr lang="en-US" sz="1296" kern="0" spc="-65" dirty="0" err="1">
                <a:solidFill>
                  <a:srgbClr val="646464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Pretendard-Regular" pitchFamily="34" charset="-120"/>
              </a:rPr>
              <a:t>분석</a:t>
            </a:r>
            <a:endParaRPr lang="en-US" sz="1296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37" name="Text 15">
            <a:extLst>
              <a:ext uri="{FF2B5EF4-FFF2-40B4-BE49-F238E27FC236}">
                <a16:creationId xmlns:a16="http://schemas.microsoft.com/office/drawing/2014/main" id="{CFAB073A-D208-E32E-F6D0-32B9ECD98710}"/>
              </a:ext>
            </a:extLst>
          </p:cNvPr>
          <p:cNvSpPr/>
          <p:nvPr/>
        </p:nvSpPr>
        <p:spPr>
          <a:xfrm>
            <a:off x="4991767" y="6054185"/>
            <a:ext cx="1402890" cy="288036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296" kern="0" spc="-65" dirty="0">
                <a:solidFill>
                  <a:srgbClr val="646464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Pretendard-Regular" pitchFamily="34" charset="-120"/>
              </a:rPr>
              <a:t>· </a:t>
            </a:r>
            <a:r>
              <a:rPr lang="en-US" sz="1296" kern="0" spc="-65" dirty="0" err="1">
                <a:solidFill>
                  <a:srgbClr val="646464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Pretendard-Regular" pitchFamily="34" charset="-120"/>
              </a:rPr>
              <a:t>솔루션</a:t>
            </a:r>
            <a:r>
              <a:rPr lang="en-US" sz="1296" kern="0" spc="-65" dirty="0">
                <a:solidFill>
                  <a:srgbClr val="646464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Pretendard-Regular" pitchFamily="34" charset="-120"/>
              </a:rPr>
              <a:t> </a:t>
            </a:r>
            <a:r>
              <a:rPr lang="en-US" sz="1296" kern="0" spc="-65" dirty="0" err="1">
                <a:solidFill>
                  <a:srgbClr val="646464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Pretendard-Regular" pitchFamily="34" charset="-120"/>
              </a:rPr>
              <a:t>아이디어</a:t>
            </a:r>
            <a:endParaRPr lang="en-US" sz="1296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38" name="Text 16">
            <a:extLst>
              <a:ext uri="{FF2B5EF4-FFF2-40B4-BE49-F238E27FC236}">
                <a16:creationId xmlns:a16="http://schemas.microsoft.com/office/drawing/2014/main" id="{07B8F417-1E15-7F1B-A06E-F83A18B3F677}"/>
              </a:ext>
            </a:extLst>
          </p:cNvPr>
          <p:cNvSpPr/>
          <p:nvPr/>
        </p:nvSpPr>
        <p:spPr>
          <a:xfrm>
            <a:off x="4991767" y="6342221"/>
            <a:ext cx="1402890" cy="288036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296" kern="0" spc="-65" dirty="0">
                <a:solidFill>
                  <a:srgbClr val="646464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Pretendard-Regular" pitchFamily="34" charset="-120"/>
              </a:rPr>
              <a:t>· </a:t>
            </a:r>
            <a:r>
              <a:rPr lang="en-US" sz="1296" kern="0" spc="-65" dirty="0" err="1">
                <a:solidFill>
                  <a:srgbClr val="646464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Pretendard-Regular" pitchFamily="34" charset="-120"/>
              </a:rPr>
              <a:t>아이디어</a:t>
            </a:r>
            <a:r>
              <a:rPr lang="en-US" sz="1296" kern="0" spc="-65" dirty="0">
                <a:solidFill>
                  <a:srgbClr val="646464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Pretendard-Regular" pitchFamily="34" charset="-120"/>
              </a:rPr>
              <a:t> </a:t>
            </a:r>
            <a:r>
              <a:rPr lang="en-US" sz="1296" kern="0" spc="-65" dirty="0" err="1">
                <a:solidFill>
                  <a:srgbClr val="646464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Pretendard-Regular" pitchFamily="34" charset="-120"/>
              </a:rPr>
              <a:t>맵핑</a:t>
            </a:r>
            <a:endParaRPr lang="en-US" sz="1296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39" name="Text 17">
            <a:extLst>
              <a:ext uri="{FF2B5EF4-FFF2-40B4-BE49-F238E27FC236}">
                <a16:creationId xmlns:a16="http://schemas.microsoft.com/office/drawing/2014/main" id="{FDA745AC-84B8-20FC-3790-90BD203EFBCC}"/>
              </a:ext>
            </a:extLst>
          </p:cNvPr>
          <p:cNvSpPr/>
          <p:nvPr/>
        </p:nvSpPr>
        <p:spPr>
          <a:xfrm>
            <a:off x="4991767" y="6630257"/>
            <a:ext cx="1402890" cy="288036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296" kern="0" spc="-65" dirty="0">
                <a:solidFill>
                  <a:srgbClr val="646464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Pretendard-Regular" pitchFamily="34" charset="-120"/>
              </a:rPr>
              <a:t>· </a:t>
            </a:r>
            <a:r>
              <a:rPr lang="en-US" sz="1296" kern="0" spc="-65" dirty="0" err="1">
                <a:solidFill>
                  <a:srgbClr val="646464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Pretendard-Regular" pitchFamily="34" charset="-120"/>
              </a:rPr>
              <a:t>아이디어</a:t>
            </a:r>
            <a:r>
              <a:rPr lang="en-US" sz="1296" kern="0" spc="-65" dirty="0">
                <a:solidFill>
                  <a:srgbClr val="646464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Pretendard-Regular" pitchFamily="34" charset="-120"/>
              </a:rPr>
              <a:t> </a:t>
            </a:r>
            <a:r>
              <a:rPr lang="en-US" sz="1296" kern="0" spc="-65" dirty="0" err="1">
                <a:solidFill>
                  <a:srgbClr val="646464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Pretendard-Regular" pitchFamily="34" charset="-120"/>
              </a:rPr>
              <a:t>스케치</a:t>
            </a:r>
            <a:r>
              <a:rPr lang="en-US" sz="1296" kern="0" spc="-65" dirty="0">
                <a:solidFill>
                  <a:srgbClr val="646464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Pretendard-Regular" pitchFamily="34" charset="-120"/>
              </a:rPr>
              <a:t> </a:t>
            </a:r>
            <a:endParaRPr lang="en-US" sz="1296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40" name="Text 18">
            <a:extLst>
              <a:ext uri="{FF2B5EF4-FFF2-40B4-BE49-F238E27FC236}">
                <a16:creationId xmlns:a16="http://schemas.microsoft.com/office/drawing/2014/main" id="{74EBF105-D85C-520F-95DE-BFEA4D2F99E7}"/>
              </a:ext>
            </a:extLst>
          </p:cNvPr>
          <p:cNvSpPr/>
          <p:nvPr/>
        </p:nvSpPr>
        <p:spPr>
          <a:xfrm>
            <a:off x="6683407" y="6680549"/>
            <a:ext cx="1402890" cy="288036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296" kern="0" spc="-65" dirty="0">
                <a:solidFill>
                  <a:srgbClr val="646464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Pretendard-Regular" pitchFamily="34" charset="-120"/>
              </a:rPr>
              <a:t>· </a:t>
            </a:r>
            <a:r>
              <a:rPr lang="en-US" sz="1296" kern="0" spc="-65" dirty="0" err="1">
                <a:solidFill>
                  <a:srgbClr val="646464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Pretendard-Regular" pitchFamily="34" charset="-120"/>
              </a:rPr>
              <a:t>내부</a:t>
            </a:r>
            <a:r>
              <a:rPr lang="en-US" sz="1296" kern="0" spc="-65" dirty="0">
                <a:solidFill>
                  <a:srgbClr val="646464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Pretendard-Regular" pitchFamily="34" charset="-120"/>
              </a:rPr>
              <a:t> </a:t>
            </a:r>
            <a:r>
              <a:rPr lang="en-US" sz="1296" kern="0" spc="-65" dirty="0" err="1">
                <a:solidFill>
                  <a:srgbClr val="646464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Pretendard-Regular" pitchFamily="34" charset="-120"/>
              </a:rPr>
              <a:t>개선</a:t>
            </a:r>
            <a:r>
              <a:rPr lang="en-US" sz="1296" kern="0" spc="-65" dirty="0">
                <a:solidFill>
                  <a:srgbClr val="646464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Pretendard-Regular" pitchFamily="34" charset="-120"/>
              </a:rPr>
              <a:t> </a:t>
            </a:r>
            <a:r>
              <a:rPr lang="en-US" sz="1296" kern="0" spc="-65" dirty="0" err="1">
                <a:solidFill>
                  <a:srgbClr val="646464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Pretendard-Regular" pitchFamily="34" charset="-120"/>
              </a:rPr>
              <a:t>사항</a:t>
            </a:r>
            <a:endParaRPr lang="en-US" sz="1296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41" name="Text 19">
            <a:extLst>
              <a:ext uri="{FF2B5EF4-FFF2-40B4-BE49-F238E27FC236}">
                <a16:creationId xmlns:a16="http://schemas.microsoft.com/office/drawing/2014/main" id="{8F1A9554-1491-1B3F-91AC-3DFA55383DEE}"/>
              </a:ext>
            </a:extLst>
          </p:cNvPr>
          <p:cNvSpPr/>
          <p:nvPr/>
        </p:nvSpPr>
        <p:spPr>
          <a:xfrm>
            <a:off x="6683407" y="6968585"/>
            <a:ext cx="1402890" cy="288036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296" kern="0" spc="-65" dirty="0">
                <a:solidFill>
                  <a:srgbClr val="646464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Pretendard-Regular" pitchFamily="34" charset="-120"/>
              </a:rPr>
              <a:t>· </a:t>
            </a:r>
            <a:r>
              <a:rPr lang="en-US" sz="1296" kern="0" spc="-65" dirty="0" err="1">
                <a:solidFill>
                  <a:srgbClr val="646464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Pretendard-Regular" pitchFamily="34" charset="-120"/>
              </a:rPr>
              <a:t>검수작업</a:t>
            </a:r>
            <a:endParaRPr lang="en-US" sz="1296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42" name="Text 20">
            <a:extLst>
              <a:ext uri="{FF2B5EF4-FFF2-40B4-BE49-F238E27FC236}">
                <a16:creationId xmlns:a16="http://schemas.microsoft.com/office/drawing/2014/main" id="{E54BD6A0-E7E6-DD4A-3652-0E5E701209C4}"/>
              </a:ext>
            </a:extLst>
          </p:cNvPr>
          <p:cNvSpPr/>
          <p:nvPr/>
        </p:nvSpPr>
        <p:spPr>
          <a:xfrm>
            <a:off x="6683407" y="7256621"/>
            <a:ext cx="1402890" cy="288036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296" kern="0" spc="-65" dirty="0">
                <a:solidFill>
                  <a:srgbClr val="646464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Pretendard-Regular" pitchFamily="34" charset="-120"/>
              </a:rPr>
              <a:t>· </a:t>
            </a:r>
            <a:r>
              <a:rPr lang="en-US" sz="1296" kern="0" spc="-65" dirty="0" err="1">
                <a:solidFill>
                  <a:srgbClr val="646464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Pretendard-Regular" pitchFamily="34" charset="-120"/>
              </a:rPr>
              <a:t>디벨롭핑</a:t>
            </a:r>
            <a:r>
              <a:rPr lang="en-US" sz="1296" kern="0" spc="-65" dirty="0">
                <a:solidFill>
                  <a:srgbClr val="646464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Pretendard-Regular" pitchFamily="34" charset="-120"/>
              </a:rPr>
              <a:t> </a:t>
            </a:r>
            <a:r>
              <a:rPr lang="en-US" sz="1296" kern="0" spc="-65" dirty="0" err="1">
                <a:solidFill>
                  <a:srgbClr val="646464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Pretendard-Regular" pitchFamily="34" charset="-120"/>
              </a:rPr>
              <a:t>작업</a:t>
            </a:r>
            <a:endParaRPr lang="en-US" sz="1296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43" name="Text 21">
            <a:extLst>
              <a:ext uri="{FF2B5EF4-FFF2-40B4-BE49-F238E27FC236}">
                <a16:creationId xmlns:a16="http://schemas.microsoft.com/office/drawing/2014/main" id="{BCDC9097-063A-2CCF-5E9C-BF7C8343C311}"/>
              </a:ext>
            </a:extLst>
          </p:cNvPr>
          <p:cNvSpPr/>
          <p:nvPr/>
        </p:nvSpPr>
        <p:spPr>
          <a:xfrm>
            <a:off x="10020967" y="7560659"/>
            <a:ext cx="1402890" cy="288036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296" kern="0" spc="-65" dirty="0">
                <a:solidFill>
                  <a:srgbClr val="646464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Pretendard-Regular" pitchFamily="34" charset="-120"/>
              </a:rPr>
              <a:t>· </a:t>
            </a:r>
            <a:r>
              <a:rPr lang="en-US" sz="1296" kern="0" spc="-65" dirty="0" err="1">
                <a:solidFill>
                  <a:srgbClr val="646464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Pretendard-Regular" pitchFamily="34" charset="-120"/>
              </a:rPr>
              <a:t>브랜딩</a:t>
            </a:r>
            <a:r>
              <a:rPr lang="en-US" sz="1296" kern="0" spc="-65" dirty="0">
                <a:solidFill>
                  <a:srgbClr val="646464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Pretendard-Regular" pitchFamily="34" charset="-120"/>
              </a:rPr>
              <a:t> </a:t>
            </a:r>
            <a:r>
              <a:rPr lang="en-US" sz="1296" kern="0" spc="-65" dirty="0" err="1">
                <a:solidFill>
                  <a:srgbClr val="646464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Pretendard-Regular" pitchFamily="34" charset="-120"/>
              </a:rPr>
              <a:t>작업</a:t>
            </a:r>
            <a:endParaRPr lang="en-US" sz="1296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44" name="Text 22">
            <a:extLst>
              <a:ext uri="{FF2B5EF4-FFF2-40B4-BE49-F238E27FC236}">
                <a16:creationId xmlns:a16="http://schemas.microsoft.com/office/drawing/2014/main" id="{676CE177-16C0-A868-0A67-DA8E58562006}"/>
              </a:ext>
            </a:extLst>
          </p:cNvPr>
          <p:cNvSpPr/>
          <p:nvPr/>
        </p:nvSpPr>
        <p:spPr>
          <a:xfrm>
            <a:off x="10020967" y="7848695"/>
            <a:ext cx="1402890" cy="288036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296" kern="0" spc="-65" dirty="0">
                <a:solidFill>
                  <a:srgbClr val="646464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Pretendard-Regular" pitchFamily="34" charset="-120"/>
              </a:rPr>
              <a:t>· </a:t>
            </a:r>
            <a:r>
              <a:rPr lang="en-US" sz="1296" kern="0" spc="-65" dirty="0" err="1">
                <a:solidFill>
                  <a:srgbClr val="646464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Pretendard-Regular" pitchFamily="34" charset="-120"/>
              </a:rPr>
              <a:t>디자인</a:t>
            </a:r>
            <a:r>
              <a:rPr lang="en-US" sz="1296" kern="0" spc="-65" dirty="0">
                <a:solidFill>
                  <a:srgbClr val="646464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Pretendard-Regular" pitchFamily="34" charset="-120"/>
              </a:rPr>
              <a:t> </a:t>
            </a:r>
            <a:r>
              <a:rPr lang="en-US" sz="1296" kern="0" spc="-65" dirty="0" err="1">
                <a:solidFill>
                  <a:srgbClr val="646464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Pretendard-Regular" pitchFamily="34" charset="-120"/>
              </a:rPr>
              <a:t>작업</a:t>
            </a:r>
            <a:endParaRPr lang="en-US" sz="1296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38830679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D21F27-1120-1449-895B-B9A18CFEBA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0">
            <a:extLst>
              <a:ext uri="{FF2B5EF4-FFF2-40B4-BE49-F238E27FC236}">
                <a16:creationId xmlns:a16="http://schemas.microsoft.com/office/drawing/2014/main" id="{DC4AF42A-C949-D49A-474A-3EBE849EBDD8}"/>
              </a:ext>
            </a:extLst>
          </p:cNvPr>
          <p:cNvSpPr/>
          <p:nvPr/>
        </p:nvSpPr>
        <p:spPr>
          <a:xfrm>
            <a:off x="457200" y="457200"/>
            <a:ext cx="1182005" cy="789956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5184" kern="0" spc="-207" dirty="0">
                <a:solidFill>
                  <a:srgbClr val="05357D"/>
                </a:solidFill>
                <a:latin typeface="NanumSquareEB" pitchFamily="34" charset="0"/>
                <a:ea typeface="NanumSquareEB" pitchFamily="34" charset="-122"/>
                <a:cs typeface="NanumSquareEB" pitchFamily="34" charset="-120"/>
              </a:rPr>
              <a:t>02</a:t>
            </a:r>
            <a:endParaRPr lang="en-US" sz="5184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6" name="Text 1">
            <a:extLst>
              <a:ext uri="{FF2B5EF4-FFF2-40B4-BE49-F238E27FC236}">
                <a16:creationId xmlns:a16="http://schemas.microsoft.com/office/drawing/2014/main" id="{B99CD852-291D-8F1C-2B5E-1C15A5B695E4}"/>
              </a:ext>
            </a:extLst>
          </p:cNvPr>
          <p:cNvSpPr/>
          <p:nvPr/>
        </p:nvSpPr>
        <p:spPr>
          <a:xfrm>
            <a:off x="1711071" y="988838"/>
            <a:ext cx="7158609" cy="493776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ko-KR" altLang="en-US" sz="3240" kern="0" spc="-194" dirty="0">
                <a:solidFill>
                  <a:srgbClr val="05357D"/>
                </a:solidFill>
                <a:latin typeface="NanumSquareB" pitchFamily="34" charset="0"/>
                <a:ea typeface="NanumSquareB" pitchFamily="34" charset="-122"/>
                <a:cs typeface="NanumSquareB" pitchFamily="34" charset="-120"/>
              </a:rPr>
              <a:t>시장 분석</a:t>
            </a:r>
            <a:endParaRPr lang="en-US" sz="324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8" name="Text 2">
            <a:extLst>
              <a:ext uri="{FF2B5EF4-FFF2-40B4-BE49-F238E27FC236}">
                <a16:creationId xmlns:a16="http://schemas.microsoft.com/office/drawing/2014/main" id="{F5FB22D0-6D85-A89A-9DB3-96DEB3C65848}"/>
              </a:ext>
            </a:extLst>
          </p:cNvPr>
          <p:cNvSpPr/>
          <p:nvPr/>
        </p:nvSpPr>
        <p:spPr>
          <a:xfrm>
            <a:off x="1711071" y="427911"/>
            <a:ext cx="7158609" cy="329184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2160" dirty="0">
                <a:solidFill>
                  <a:srgbClr val="05357D"/>
                </a:solidFill>
                <a:latin typeface="NanumSquareB" pitchFamily="34" charset="0"/>
                <a:ea typeface="NanumSquareB" pitchFamily="34" charset="-122"/>
                <a:cs typeface="NanumSquareB" pitchFamily="34" charset="-120"/>
              </a:rPr>
              <a:t>Market Analysis</a:t>
            </a:r>
            <a:endParaRPr lang="en-US" sz="216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11" name="Text 3">
            <a:extLst>
              <a:ext uri="{FF2B5EF4-FFF2-40B4-BE49-F238E27FC236}">
                <a16:creationId xmlns:a16="http://schemas.microsoft.com/office/drawing/2014/main" id="{4403A8FC-2F06-1C8E-9D55-DDA3F8AD12A6}"/>
              </a:ext>
            </a:extLst>
          </p:cNvPr>
          <p:cNvSpPr/>
          <p:nvPr/>
        </p:nvSpPr>
        <p:spPr>
          <a:xfrm>
            <a:off x="2426446" y="8539782"/>
            <a:ext cx="5271087" cy="351044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2304" kern="0" spc="-69" dirty="0">
                <a:solidFill>
                  <a:srgbClr val="05357D"/>
                </a:solidFill>
                <a:latin typeface="NanumSquareB" pitchFamily="34" charset="0"/>
                <a:ea typeface="NanumSquareB" pitchFamily="34" charset="-122"/>
              </a:rPr>
              <a:t>AA </a:t>
            </a:r>
            <a:r>
              <a:rPr lang="ko-KR" altLang="en-US" sz="2304" kern="0" spc="-69" dirty="0">
                <a:solidFill>
                  <a:srgbClr val="05357D"/>
                </a:solidFill>
                <a:latin typeface="NanumSquareB" pitchFamily="34" charset="0"/>
                <a:ea typeface="NanumSquareB" pitchFamily="34" charset="-122"/>
              </a:rPr>
              <a:t>서비스 이용자 수</a:t>
            </a:r>
            <a:endParaRPr lang="en-US" sz="2304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12" name="Text 4">
            <a:extLst>
              <a:ext uri="{FF2B5EF4-FFF2-40B4-BE49-F238E27FC236}">
                <a16:creationId xmlns:a16="http://schemas.microsoft.com/office/drawing/2014/main" id="{5DDA08B1-1284-0046-CA29-43E31B67E3A5}"/>
              </a:ext>
            </a:extLst>
          </p:cNvPr>
          <p:cNvSpPr/>
          <p:nvPr/>
        </p:nvSpPr>
        <p:spPr>
          <a:xfrm>
            <a:off x="5649686" y="1996107"/>
            <a:ext cx="10766796" cy="409623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ko-KR" altLang="en-US" sz="2016" kern="0" spc="-121" dirty="0">
                <a:solidFill>
                  <a:srgbClr val="05357D"/>
                </a:solidFill>
                <a:latin typeface="NanumSquareR" pitchFamily="34" charset="0"/>
                <a:ea typeface="NanumSquareR" pitchFamily="34" charset="-122"/>
                <a:cs typeface="NanumSquareR" pitchFamily="34" charset="-120"/>
              </a:rPr>
              <a:t>시장의 상황을 간단하게 정리합니다</a:t>
            </a:r>
            <a:r>
              <a:rPr lang="en-US" altLang="ko-KR" sz="2016" kern="0" spc="-121" dirty="0">
                <a:solidFill>
                  <a:srgbClr val="05357D"/>
                </a:solidFill>
                <a:latin typeface="NanumSquareR" pitchFamily="34" charset="0"/>
                <a:ea typeface="NanumSquareR" pitchFamily="34" charset="-122"/>
                <a:cs typeface="NanumSquareR" pitchFamily="34" charset="-120"/>
              </a:rPr>
              <a:t>.</a:t>
            </a:r>
            <a:endParaRPr lang="en-US" sz="2016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13" name="Text 5">
            <a:extLst>
              <a:ext uri="{FF2B5EF4-FFF2-40B4-BE49-F238E27FC236}">
                <a16:creationId xmlns:a16="http://schemas.microsoft.com/office/drawing/2014/main" id="{3978199E-B220-7BE5-3029-63C5FB5B6149}"/>
              </a:ext>
            </a:extLst>
          </p:cNvPr>
          <p:cNvSpPr/>
          <p:nvPr/>
        </p:nvSpPr>
        <p:spPr>
          <a:xfrm>
            <a:off x="5649685" y="2405729"/>
            <a:ext cx="10766796" cy="409623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ko-KR" altLang="en-US" sz="2016" kern="0" spc="-121" dirty="0">
                <a:solidFill>
                  <a:srgbClr val="05357D"/>
                </a:solidFill>
                <a:latin typeface="NanumSquareR" pitchFamily="34" charset="0"/>
                <a:ea typeface="NanumSquareR" pitchFamily="34" charset="-122"/>
                <a:cs typeface="NanumSquareR" pitchFamily="34" charset="-120"/>
              </a:rPr>
              <a:t>시장에서 예상되는 수요를 간단하게 정리합니다</a:t>
            </a:r>
            <a:r>
              <a:rPr lang="en-US" altLang="ko-KR" sz="2016" kern="0" spc="-121" dirty="0">
                <a:solidFill>
                  <a:srgbClr val="05357D"/>
                </a:solidFill>
                <a:latin typeface="NanumSquareR" pitchFamily="34" charset="0"/>
                <a:ea typeface="NanumSquareR" pitchFamily="34" charset="-122"/>
                <a:cs typeface="NanumSquareR" pitchFamily="34" charset="-120"/>
              </a:rPr>
              <a:t>.</a:t>
            </a:r>
            <a:endParaRPr lang="en-US" sz="2016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pic>
        <p:nvPicPr>
          <p:cNvPr id="14" name="Image 6" descr="preencoded.png">
            <a:extLst>
              <a:ext uri="{FF2B5EF4-FFF2-40B4-BE49-F238E27FC236}">
                <a16:creationId xmlns:a16="http://schemas.microsoft.com/office/drawing/2014/main" id="{D77A6E05-D0C4-0916-CB18-1326D8411F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7872" y="3610362"/>
            <a:ext cx="6382512" cy="4773168"/>
          </a:xfrm>
          <a:prstGeom prst="rect">
            <a:avLst/>
          </a:prstGeom>
        </p:spPr>
      </p:pic>
      <p:sp>
        <p:nvSpPr>
          <p:cNvPr id="15" name="Text 6">
            <a:extLst>
              <a:ext uri="{FF2B5EF4-FFF2-40B4-BE49-F238E27FC236}">
                <a16:creationId xmlns:a16="http://schemas.microsoft.com/office/drawing/2014/main" id="{0AAF9626-452A-B0FB-4110-AC731112C557}"/>
              </a:ext>
            </a:extLst>
          </p:cNvPr>
          <p:cNvSpPr/>
          <p:nvPr/>
        </p:nvSpPr>
        <p:spPr>
          <a:xfrm>
            <a:off x="2142839" y="1986962"/>
            <a:ext cx="3996704" cy="427911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altLang="ko-KR" sz="2808" kern="0" spc="-168" dirty="0">
                <a:solidFill>
                  <a:srgbClr val="05357D"/>
                </a:solidFill>
                <a:latin typeface="NanumSquareEB" pitchFamily="34" charset="0"/>
                <a:ea typeface="NanumSquareEB" pitchFamily="34" charset="-122"/>
                <a:cs typeface="NanumSquareEB" pitchFamily="34" charset="-120"/>
              </a:rPr>
              <a:t>AI</a:t>
            </a:r>
            <a:r>
              <a:rPr lang="ko-KR" altLang="en-US" sz="2808" kern="0" spc="-168" dirty="0">
                <a:solidFill>
                  <a:srgbClr val="05357D"/>
                </a:solidFill>
                <a:latin typeface="NanumSquareEB" pitchFamily="34" charset="0"/>
                <a:ea typeface="NanumSquareEB" pitchFamily="34" charset="-122"/>
                <a:cs typeface="NanumSquareEB" pitchFamily="34" charset="-120"/>
              </a:rPr>
              <a:t>시대의 새로운 서비스</a:t>
            </a:r>
            <a:endParaRPr lang="en-US" sz="2808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pic>
        <p:nvPicPr>
          <p:cNvPr id="17" name="Image 7" descr="preencoded.png">
            <a:extLst>
              <a:ext uri="{FF2B5EF4-FFF2-40B4-BE49-F238E27FC236}">
                <a16:creationId xmlns:a16="http://schemas.microsoft.com/office/drawing/2014/main" id="{12EDC64B-E1F1-FBEE-1E98-54650E7367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14581" y="6381908"/>
            <a:ext cx="2721197" cy="3262979"/>
          </a:xfrm>
          <a:prstGeom prst="rect">
            <a:avLst/>
          </a:prstGeom>
        </p:spPr>
      </p:pic>
      <p:sp>
        <p:nvSpPr>
          <p:cNvPr id="18" name="Text 8">
            <a:extLst>
              <a:ext uri="{FF2B5EF4-FFF2-40B4-BE49-F238E27FC236}">
                <a16:creationId xmlns:a16="http://schemas.microsoft.com/office/drawing/2014/main" id="{99B40009-B5ED-8A64-C710-5F9C7F69E915}"/>
              </a:ext>
            </a:extLst>
          </p:cNvPr>
          <p:cNvSpPr/>
          <p:nvPr/>
        </p:nvSpPr>
        <p:spPr>
          <a:xfrm>
            <a:off x="9695926" y="8539782"/>
            <a:ext cx="5271087" cy="351044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ko-KR" altLang="en-US" sz="2304" kern="0" spc="-69" dirty="0">
                <a:solidFill>
                  <a:srgbClr val="05357D"/>
                </a:solidFill>
                <a:latin typeface="NanumSquareB" pitchFamily="34" charset="0"/>
                <a:ea typeface="NanumSquareB" pitchFamily="34" charset="-122"/>
              </a:rPr>
              <a:t>타업종 </a:t>
            </a:r>
            <a:r>
              <a:rPr lang="en-US" altLang="ko-KR" sz="2304" kern="0" spc="-69" dirty="0">
                <a:solidFill>
                  <a:srgbClr val="05357D"/>
                </a:solidFill>
                <a:latin typeface="NanumSquareB" pitchFamily="34" charset="0"/>
                <a:ea typeface="NanumSquareB" pitchFamily="34" charset="-122"/>
              </a:rPr>
              <a:t>AI </a:t>
            </a:r>
            <a:r>
              <a:rPr lang="ko-KR" altLang="en-US" sz="2304" kern="0" spc="-69" dirty="0">
                <a:solidFill>
                  <a:srgbClr val="05357D"/>
                </a:solidFill>
                <a:latin typeface="NanumSquareB" pitchFamily="34" charset="0"/>
                <a:ea typeface="NanumSquareB" pitchFamily="34" charset="-122"/>
              </a:rPr>
              <a:t>서비스 도입</a:t>
            </a:r>
            <a:endParaRPr lang="en-US" sz="2304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pic>
        <p:nvPicPr>
          <p:cNvPr id="19" name="Image 8" descr="preencoded.png">
            <a:extLst>
              <a:ext uri="{FF2B5EF4-FFF2-40B4-BE49-F238E27FC236}">
                <a16:creationId xmlns:a16="http://schemas.microsoft.com/office/drawing/2014/main" id="{03918C8F-2DD5-35C0-2133-681FFC9D7E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37352" y="3610362"/>
            <a:ext cx="6382512" cy="477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579275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9AECA9-6A1B-25DC-8408-7414A1CC4B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0">
            <a:extLst>
              <a:ext uri="{FF2B5EF4-FFF2-40B4-BE49-F238E27FC236}">
                <a16:creationId xmlns:a16="http://schemas.microsoft.com/office/drawing/2014/main" id="{50745028-42E2-F60B-C2F6-888D1DDC6927}"/>
              </a:ext>
            </a:extLst>
          </p:cNvPr>
          <p:cNvSpPr/>
          <p:nvPr/>
        </p:nvSpPr>
        <p:spPr>
          <a:xfrm>
            <a:off x="457200" y="457200"/>
            <a:ext cx="1182005" cy="789956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5184" kern="0" spc="-207" dirty="0">
                <a:solidFill>
                  <a:srgbClr val="05357D"/>
                </a:solidFill>
                <a:latin typeface="NanumSquareEB" pitchFamily="34" charset="0"/>
                <a:ea typeface="NanumSquareEB" pitchFamily="34" charset="-122"/>
                <a:cs typeface="NanumSquareEB" pitchFamily="34" charset="-120"/>
              </a:rPr>
              <a:t>02</a:t>
            </a:r>
            <a:endParaRPr lang="en-US" sz="5184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6" name="Text 1">
            <a:extLst>
              <a:ext uri="{FF2B5EF4-FFF2-40B4-BE49-F238E27FC236}">
                <a16:creationId xmlns:a16="http://schemas.microsoft.com/office/drawing/2014/main" id="{BBDF3E0D-0069-EC3D-69E0-8F0411F9F6B0}"/>
              </a:ext>
            </a:extLst>
          </p:cNvPr>
          <p:cNvSpPr/>
          <p:nvPr/>
        </p:nvSpPr>
        <p:spPr>
          <a:xfrm>
            <a:off x="1711071" y="988838"/>
            <a:ext cx="7158609" cy="493776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ko-KR" altLang="en-US" sz="3240" kern="0" spc="-194" dirty="0">
                <a:solidFill>
                  <a:srgbClr val="05357D"/>
                </a:solidFill>
                <a:latin typeface="NanumSquareB" pitchFamily="34" charset="0"/>
                <a:ea typeface="NanumSquareB" pitchFamily="34" charset="-122"/>
              </a:rPr>
              <a:t>시장 분석 </a:t>
            </a:r>
            <a:r>
              <a:rPr lang="en-US" altLang="ko-KR" sz="3240" kern="0" spc="-194" dirty="0">
                <a:solidFill>
                  <a:srgbClr val="05357D"/>
                </a:solidFill>
                <a:latin typeface="NanumSquareB" pitchFamily="34" charset="0"/>
                <a:ea typeface="NanumSquareB" pitchFamily="34" charset="-122"/>
              </a:rPr>
              <a:t>–</a:t>
            </a:r>
            <a:r>
              <a:rPr lang="ko-KR" altLang="en-US" sz="3240" kern="0" spc="-194" dirty="0">
                <a:solidFill>
                  <a:srgbClr val="05357D"/>
                </a:solidFill>
                <a:latin typeface="NanumSquareB" pitchFamily="34" charset="0"/>
                <a:ea typeface="NanumSquareB" pitchFamily="34" charset="-122"/>
              </a:rPr>
              <a:t> 자사 분석</a:t>
            </a:r>
            <a:endParaRPr lang="en-US" sz="324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8" name="Text 2">
            <a:extLst>
              <a:ext uri="{FF2B5EF4-FFF2-40B4-BE49-F238E27FC236}">
                <a16:creationId xmlns:a16="http://schemas.microsoft.com/office/drawing/2014/main" id="{442D22A3-488D-3BF9-C3DD-B901BEF2550F}"/>
              </a:ext>
            </a:extLst>
          </p:cNvPr>
          <p:cNvSpPr/>
          <p:nvPr/>
        </p:nvSpPr>
        <p:spPr>
          <a:xfrm>
            <a:off x="1711071" y="427911"/>
            <a:ext cx="7158609" cy="329184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r>
              <a:rPr lang="en-US" altLang="ko-KR" sz="2160" dirty="0">
                <a:solidFill>
                  <a:srgbClr val="05357D"/>
                </a:solidFill>
                <a:latin typeface="NanumSquareB" pitchFamily="34" charset="0"/>
                <a:ea typeface="NanumSquareB" pitchFamily="34" charset="-122"/>
                <a:cs typeface="NanumSquareB" pitchFamily="34" charset="-120"/>
              </a:rPr>
              <a:t>Market Analysis</a:t>
            </a:r>
            <a:endParaRPr lang="en-US" altLang="ko-KR" sz="216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9" name="Text 3">
            <a:extLst>
              <a:ext uri="{FF2B5EF4-FFF2-40B4-BE49-F238E27FC236}">
                <a16:creationId xmlns:a16="http://schemas.microsoft.com/office/drawing/2014/main" id="{FB529490-3DAE-DDDD-4C5E-0F9B421CB258}"/>
              </a:ext>
            </a:extLst>
          </p:cNvPr>
          <p:cNvSpPr/>
          <p:nvPr/>
        </p:nvSpPr>
        <p:spPr>
          <a:xfrm>
            <a:off x="1152287" y="3649170"/>
            <a:ext cx="1828800" cy="1371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0800" b="1" dirty="0">
                <a:solidFill>
                  <a:srgbClr val="05357D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  <a:cs typeface="Pretendard-ExtraBold" pitchFamily="34" charset="-120"/>
              </a:rPr>
              <a:t>S</a:t>
            </a:r>
            <a:endParaRPr lang="en-US" sz="108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10" name="Text 4">
            <a:extLst>
              <a:ext uri="{FF2B5EF4-FFF2-40B4-BE49-F238E27FC236}">
                <a16:creationId xmlns:a16="http://schemas.microsoft.com/office/drawing/2014/main" id="{AFB949D4-A76D-798A-D4D2-AEEDC942EF3E}"/>
              </a:ext>
            </a:extLst>
          </p:cNvPr>
          <p:cNvSpPr/>
          <p:nvPr/>
        </p:nvSpPr>
        <p:spPr>
          <a:xfrm>
            <a:off x="1152287" y="5718000"/>
            <a:ext cx="1828800" cy="1371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0800" b="1" dirty="0">
                <a:solidFill>
                  <a:srgbClr val="05357D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  <a:cs typeface="Pretendard-ExtraBold" pitchFamily="34" charset="-120"/>
              </a:rPr>
              <a:t>O</a:t>
            </a:r>
            <a:endParaRPr lang="en-US" sz="108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11" name="Text 5">
            <a:extLst>
              <a:ext uri="{FF2B5EF4-FFF2-40B4-BE49-F238E27FC236}">
                <a16:creationId xmlns:a16="http://schemas.microsoft.com/office/drawing/2014/main" id="{F21E6CEE-9D5F-1691-1E72-1478715D7EE3}"/>
              </a:ext>
            </a:extLst>
          </p:cNvPr>
          <p:cNvSpPr/>
          <p:nvPr/>
        </p:nvSpPr>
        <p:spPr>
          <a:xfrm>
            <a:off x="1682639" y="2423874"/>
            <a:ext cx="754380" cy="438912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2880" dirty="0" err="1">
                <a:solidFill>
                  <a:srgbClr val="3564AB"/>
                </a:solidFill>
                <a:latin typeface="NanumSquareEB" pitchFamily="34" charset="0"/>
                <a:ea typeface="NanumSquareEB" pitchFamily="34" charset="-122"/>
                <a:cs typeface="NanumSquareEB" pitchFamily="34" charset="-120"/>
              </a:rPr>
              <a:t>강</a:t>
            </a:r>
            <a:endParaRPr lang="en-US" sz="288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12" name="Text 6">
            <a:extLst>
              <a:ext uri="{FF2B5EF4-FFF2-40B4-BE49-F238E27FC236}">
                <a16:creationId xmlns:a16="http://schemas.microsoft.com/office/drawing/2014/main" id="{019564CC-3B13-D65A-CE1F-993CA43E40F9}"/>
              </a:ext>
            </a:extLst>
          </p:cNvPr>
          <p:cNvSpPr/>
          <p:nvPr/>
        </p:nvSpPr>
        <p:spPr>
          <a:xfrm>
            <a:off x="1682639" y="2862786"/>
            <a:ext cx="754380" cy="438912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2880" dirty="0" err="1">
                <a:solidFill>
                  <a:srgbClr val="3564AB"/>
                </a:solidFill>
                <a:latin typeface="NanumSquareEB" pitchFamily="34" charset="0"/>
                <a:ea typeface="NanumSquareEB" pitchFamily="34" charset="-122"/>
                <a:cs typeface="NanumSquareEB" pitchFamily="34" charset="-120"/>
              </a:rPr>
              <a:t>점</a:t>
            </a:r>
            <a:endParaRPr lang="en-US" sz="288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13" name="Text 7">
            <a:extLst>
              <a:ext uri="{FF2B5EF4-FFF2-40B4-BE49-F238E27FC236}">
                <a16:creationId xmlns:a16="http://schemas.microsoft.com/office/drawing/2014/main" id="{4DCB5179-4B8E-B43D-183D-A95145F79BBB}"/>
              </a:ext>
            </a:extLst>
          </p:cNvPr>
          <p:cNvSpPr/>
          <p:nvPr/>
        </p:nvSpPr>
        <p:spPr>
          <a:xfrm>
            <a:off x="1689497" y="7443930"/>
            <a:ext cx="754380" cy="438912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2880" dirty="0" err="1">
                <a:solidFill>
                  <a:srgbClr val="3564AB"/>
                </a:solidFill>
                <a:latin typeface="NanumSquareEB" pitchFamily="34" charset="0"/>
                <a:ea typeface="NanumSquareEB" pitchFamily="34" charset="-122"/>
                <a:cs typeface="NanumSquareEB" pitchFamily="34" charset="-120"/>
              </a:rPr>
              <a:t>기</a:t>
            </a:r>
            <a:endParaRPr lang="en-US" sz="288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14" name="Text 8">
            <a:extLst>
              <a:ext uri="{FF2B5EF4-FFF2-40B4-BE49-F238E27FC236}">
                <a16:creationId xmlns:a16="http://schemas.microsoft.com/office/drawing/2014/main" id="{A3C01E75-ACC4-0EFD-656E-83A906C2BE40}"/>
              </a:ext>
            </a:extLst>
          </p:cNvPr>
          <p:cNvSpPr/>
          <p:nvPr/>
        </p:nvSpPr>
        <p:spPr>
          <a:xfrm>
            <a:off x="1689497" y="7882842"/>
            <a:ext cx="754380" cy="438912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2880" dirty="0" err="1">
                <a:solidFill>
                  <a:srgbClr val="3564AB"/>
                </a:solidFill>
                <a:latin typeface="NanumSquareEB" pitchFamily="34" charset="0"/>
                <a:ea typeface="NanumSquareEB" pitchFamily="34" charset="-122"/>
                <a:cs typeface="NanumSquareEB" pitchFamily="34" charset="-120"/>
              </a:rPr>
              <a:t>회</a:t>
            </a:r>
            <a:endParaRPr lang="en-US" sz="288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15" name="Text 9">
            <a:extLst>
              <a:ext uri="{FF2B5EF4-FFF2-40B4-BE49-F238E27FC236}">
                <a16:creationId xmlns:a16="http://schemas.microsoft.com/office/drawing/2014/main" id="{391D229C-FFCD-5EED-A85B-A44C790F9D1C}"/>
              </a:ext>
            </a:extLst>
          </p:cNvPr>
          <p:cNvSpPr/>
          <p:nvPr/>
        </p:nvSpPr>
        <p:spPr>
          <a:xfrm>
            <a:off x="14269641" y="3649170"/>
            <a:ext cx="2125694" cy="1371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0800" b="1" dirty="0">
                <a:solidFill>
                  <a:srgbClr val="05357D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  <a:cs typeface="Pretendard-ExtraBold" pitchFamily="34" charset="-120"/>
              </a:rPr>
              <a:t>W</a:t>
            </a:r>
            <a:endParaRPr lang="en-US" sz="108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16" name="Text 10">
            <a:extLst>
              <a:ext uri="{FF2B5EF4-FFF2-40B4-BE49-F238E27FC236}">
                <a16:creationId xmlns:a16="http://schemas.microsoft.com/office/drawing/2014/main" id="{EFC70427-6EF1-E2C9-7428-C07E7385360B}"/>
              </a:ext>
            </a:extLst>
          </p:cNvPr>
          <p:cNvSpPr/>
          <p:nvPr/>
        </p:nvSpPr>
        <p:spPr>
          <a:xfrm>
            <a:off x="14269641" y="5718000"/>
            <a:ext cx="2125694" cy="1371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0800" b="1" dirty="0">
                <a:solidFill>
                  <a:srgbClr val="05357D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  <a:cs typeface="Pretendard-ExtraBold" pitchFamily="34" charset="-120"/>
              </a:rPr>
              <a:t>T</a:t>
            </a:r>
            <a:endParaRPr lang="en-US" sz="108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17" name="Text 11">
            <a:extLst>
              <a:ext uri="{FF2B5EF4-FFF2-40B4-BE49-F238E27FC236}">
                <a16:creationId xmlns:a16="http://schemas.microsoft.com/office/drawing/2014/main" id="{9372B60A-FB3A-A81F-4829-DA444B89C03D}"/>
              </a:ext>
            </a:extLst>
          </p:cNvPr>
          <p:cNvSpPr/>
          <p:nvPr/>
        </p:nvSpPr>
        <p:spPr>
          <a:xfrm>
            <a:off x="14955298" y="2423874"/>
            <a:ext cx="754380" cy="438912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2880" dirty="0" err="1">
                <a:solidFill>
                  <a:srgbClr val="3564AB"/>
                </a:solidFill>
                <a:latin typeface="NanumSquareEB" pitchFamily="34" charset="0"/>
                <a:ea typeface="NanumSquareEB" pitchFamily="34" charset="-122"/>
                <a:cs typeface="NanumSquareEB" pitchFamily="34" charset="-120"/>
              </a:rPr>
              <a:t>약</a:t>
            </a:r>
            <a:endParaRPr lang="en-US" sz="288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18" name="Text 12">
            <a:extLst>
              <a:ext uri="{FF2B5EF4-FFF2-40B4-BE49-F238E27FC236}">
                <a16:creationId xmlns:a16="http://schemas.microsoft.com/office/drawing/2014/main" id="{7085C494-E3F3-4BB5-A709-54ADBBDE7F48}"/>
              </a:ext>
            </a:extLst>
          </p:cNvPr>
          <p:cNvSpPr/>
          <p:nvPr/>
        </p:nvSpPr>
        <p:spPr>
          <a:xfrm>
            <a:off x="14955298" y="2862786"/>
            <a:ext cx="754380" cy="438912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2880" dirty="0" err="1">
                <a:solidFill>
                  <a:srgbClr val="3564AB"/>
                </a:solidFill>
                <a:latin typeface="NanumSquareEB" pitchFamily="34" charset="0"/>
                <a:ea typeface="NanumSquareEB" pitchFamily="34" charset="-122"/>
                <a:cs typeface="NanumSquareEB" pitchFamily="34" charset="-120"/>
              </a:rPr>
              <a:t>점</a:t>
            </a:r>
            <a:endParaRPr lang="en-US" sz="288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19" name="Text 13">
            <a:extLst>
              <a:ext uri="{FF2B5EF4-FFF2-40B4-BE49-F238E27FC236}">
                <a16:creationId xmlns:a16="http://schemas.microsoft.com/office/drawing/2014/main" id="{B931D93D-BD58-61DB-BC84-D78F4B9E1F74}"/>
              </a:ext>
            </a:extLst>
          </p:cNvPr>
          <p:cNvSpPr/>
          <p:nvPr/>
        </p:nvSpPr>
        <p:spPr>
          <a:xfrm>
            <a:off x="14955298" y="7443930"/>
            <a:ext cx="754380" cy="438912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2880" dirty="0" err="1">
                <a:solidFill>
                  <a:srgbClr val="3564AB"/>
                </a:solidFill>
                <a:latin typeface="NanumSquareEB" pitchFamily="34" charset="0"/>
                <a:ea typeface="NanumSquareEB" pitchFamily="34" charset="-122"/>
                <a:cs typeface="NanumSquareEB" pitchFamily="34" charset="-120"/>
              </a:rPr>
              <a:t>위</a:t>
            </a:r>
            <a:endParaRPr lang="en-US" sz="288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20" name="Text 14">
            <a:extLst>
              <a:ext uri="{FF2B5EF4-FFF2-40B4-BE49-F238E27FC236}">
                <a16:creationId xmlns:a16="http://schemas.microsoft.com/office/drawing/2014/main" id="{C633B082-A36F-A7DB-8CD0-8C30BDD6E1F0}"/>
              </a:ext>
            </a:extLst>
          </p:cNvPr>
          <p:cNvSpPr/>
          <p:nvPr/>
        </p:nvSpPr>
        <p:spPr>
          <a:xfrm>
            <a:off x="14955298" y="7882842"/>
            <a:ext cx="754380" cy="438912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2880" dirty="0" err="1">
                <a:solidFill>
                  <a:srgbClr val="3564AB"/>
                </a:solidFill>
                <a:latin typeface="NanumSquareEB" pitchFamily="34" charset="0"/>
                <a:ea typeface="NanumSquareEB" pitchFamily="34" charset="-122"/>
                <a:cs typeface="NanumSquareEB" pitchFamily="34" charset="-120"/>
              </a:rPr>
              <a:t>협</a:t>
            </a:r>
            <a:endParaRPr lang="en-US" sz="288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21" name="Text 15">
            <a:extLst>
              <a:ext uri="{FF2B5EF4-FFF2-40B4-BE49-F238E27FC236}">
                <a16:creationId xmlns:a16="http://schemas.microsoft.com/office/drawing/2014/main" id="{16B4EAAE-EF8A-8CDB-97E0-24C2E33DADC9}"/>
              </a:ext>
            </a:extLst>
          </p:cNvPr>
          <p:cNvSpPr/>
          <p:nvPr/>
        </p:nvSpPr>
        <p:spPr>
          <a:xfrm>
            <a:off x="3161538" y="2451878"/>
            <a:ext cx="5612130" cy="458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2016" kern="0" spc="-101" dirty="0">
                <a:solidFill>
                  <a:srgbClr val="05357D"/>
                </a:solidFill>
                <a:latin typeface="NanumSquareR" pitchFamily="34" charset="0"/>
                <a:ea typeface="NanumSquareR" pitchFamily="34" charset="-122"/>
                <a:cs typeface="NanumSquareR" pitchFamily="34" charset="-120"/>
              </a:rPr>
              <a:t>- </a:t>
            </a:r>
            <a:r>
              <a:rPr lang="en-US" sz="2016" kern="0" spc="-101" dirty="0" err="1">
                <a:solidFill>
                  <a:srgbClr val="05357D"/>
                </a:solidFill>
                <a:latin typeface="NanumSquareR" pitchFamily="34" charset="0"/>
                <a:ea typeface="NanumSquareR" pitchFamily="34" charset="-122"/>
                <a:cs typeface="NanumSquareR" pitchFamily="34" charset="-120"/>
              </a:rPr>
              <a:t>우리의</a:t>
            </a:r>
            <a:r>
              <a:rPr lang="en-US" sz="2016" kern="0" spc="-101" dirty="0">
                <a:solidFill>
                  <a:srgbClr val="05357D"/>
                </a:solidFill>
                <a:latin typeface="NanumSquareR" pitchFamily="34" charset="0"/>
                <a:ea typeface="NanumSquareR" pitchFamily="34" charset="-122"/>
                <a:cs typeface="NanumSquareR" pitchFamily="34" charset="-120"/>
              </a:rPr>
              <a:t> </a:t>
            </a:r>
            <a:r>
              <a:rPr lang="en-US" sz="2016" kern="0" spc="-101" dirty="0" err="1">
                <a:solidFill>
                  <a:srgbClr val="05357D"/>
                </a:solidFill>
                <a:latin typeface="NanumSquareR" pitchFamily="34" charset="0"/>
                <a:ea typeface="NanumSquareR" pitchFamily="34" charset="-122"/>
                <a:cs typeface="NanumSquareR" pitchFamily="34" charset="-120"/>
              </a:rPr>
              <a:t>강점에</a:t>
            </a:r>
            <a:r>
              <a:rPr lang="en-US" sz="2016" kern="0" spc="-101" dirty="0">
                <a:solidFill>
                  <a:srgbClr val="05357D"/>
                </a:solidFill>
                <a:latin typeface="NanumSquareR" pitchFamily="34" charset="0"/>
                <a:ea typeface="NanumSquareR" pitchFamily="34" charset="-122"/>
                <a:cs typeface="NanumSquareR" pitchFamily="34" charset="-120"/>
              </a:rPr>
              <a:t> </a:t>
            </a:r>
            <a:r>
              <a:rPr lang="en-US" sz="2016" kern="0" spc="-101" dirty="0" err="1">
                <a:solidFill>
                  <a:srgbClr val="05357D"/>
                </a:solidFill>
                <a:latin typeface="NanumSquareR" pitchFamily="34" charset="0"/>
                <a:ea typeface="NanumSquareR" pitchFamily="34" charset="-122"/>
                <a:cs typeface="NanumSquareR" pitchFamily="34" charset="-120"/>
              </a:rPr>
              <a:t>대한</a:t>
            </a:r>
            <a:r>
              <a:rPr lang="en-US" sz="2016" kern="0" spc="-101" dirty="0">
                <a:solidFill>
                  <a:srgbClr val="05357D"/>
                </a:solidFill>
                <a:latin typeface="NanumSquareR" pitchFamily="34" charset="0"/>
                <a:ea typeface="NanumSquareR" pitchFamily="34" charset="-122"/>
                <a:cs typeface="NanumSquareR" pitchFamily="34" charset="-120"/>
              </a:rPr>
              <a:t> </a:t>
            </a:r>
            <a:r>
              <a:rPr lang="en-US" sz="2016" kern="0" spc="-101" dirty="0" err="1">
                <a:solidFill>
                  <a:srgbClr val="05357D"/>
                </a:solidFill>
                <a:latin typeface="NanumSquareR" pitchFamily="34" charset="0"/>
                <a:ea typeface="NanumSquareR" pitchFamily="34" charset="-122"/>
                <a:cs typeface="NanumSquareR" pitchFamily="34" charset="-120"/>
              </a:rPr>
              <a:t>간략한</a:t>
            </a:r>
            <a:r>
              <a:rPr lang="en-US" sz="2016" kern="0" spc="-101" dirty="0">
                <a:solidFill>
                  <a:srgbClr val="05357D"/>
                </a:solidFill>
                <a:latin typeface="NanumSquareR" pitchFamily="34" charset="0"/>
                <a:ea typeface="NanumSquareR" pitchFamily="34" charset="-122"/>
                <a:cs typeface="NanumSquareR" pitchFamily="34" charset="-120"/>
              </a:rPr>
              <a:t> </a:t>
            </a:r>
            <a:r>
              <a:rPr lang="en-US" sz="2016" kern="0" spc="-101" dirty="0" err="1">
                <a:solidFill>
                  <a:srgbClr val="05357D"/>
                </a:solidFill>
                <a:latin typeface="NanumSquareR" pitchFamily="34" charset="0"/>
                <a:ea typeface="NanumSquareR" pitchFamily="34" charset="-122"/>
                <a:cs typeface="NanumSquareR" pitchFamily="34" charset="-120"/>
              </a:rPr>
              <a:t>설명을</a:t>
            </a:r>
            <a:r>
              <a:rPr lang="en-US" sz="2016" kern="0" spc="-101" dirty="0">
                <a:solidFill>
                  <a:srgbClr val="05357D"/>
                </a:solidFill>
                <a:latin typeface="NanumSquareR" pitchFamily="34" charset="0"/>
                <a:ea typeface="NanumSquareR" pitchFamily="34" charset="-122"/>
                <a:cs typeface="NanumSquareR" pitchFamily="34" charset="-120"/>
              </a:rPr>
              <a:t> </a:t>
            </a:r>
            <a:r>
              <a:rPr lang="en-US" sz="2016" kern="0" spc="-101" dirty="0" err="1">
                <a:solidFill>
                  <a:srgbClr val="05357D"/>
                </a:solidFill>
                <a:latin typeface="NanumSquareR" pitchFamily="34" charset="0"/>
                <a:ea typeface="NanumSquareR" pitchFamily="34" charset="-122"/>
                <a:cs typeface="NanumSquareR" pitchFamily="34" charset="-120"/>
              </a:rPr>
              <a:t>입력해주세요</a:t>
            </a:r>
            <a:r>
              <a:rPr lang="en-US" sz="2016" kern="0" spc="-101" dirty="0">
                <a:solidFill>
                  <a:srgbClr val="05357D"/>
                </a:solidFill>
                <a:latin typeface="NanumSquareR" pitchFamily="34" charset="0"/>
                <a:ea typeface="NanumSquareR" pitchFamily="34" charset="-122"/>
                <a:cs typeface="NanumSquareR" pitchFamily="34" charset="-120"/>
              </a:rPr>
              <a:t>.</a:t>
            </a:r>
            <a:endParaRPr lang="en-US" sz="2016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22" name="Text 16">
            <a:extLst>
              <a:ext uri="{FF2B5EF4-FFF2-40B4-BE49-F238E27FC236}">
                <a16:creationId xmlns:a16="http://schemas.microsoft.com/office/drawing/2014/main" id="{32D44E90-A2EB-9C4C-D78D-0CF7F217F8AF}"/>
              </a:ext>
            </a:extLst>
          </p:cNvPr>
          <p:cNvSpPr/>
          <p:nvPr/>
        </p:nvSpPr>
        <p:spPr>
          <a:xfrm>
            <a:off x="3161538" y="2910078"/>
            <a:ext cx="5612130" cy="458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2016" kern="0" spc="-101" dirty="0">
                <a:solidFill>
                  <a:srgbClr val="05357D"/>
                </a:solidFill>
                <a:latin typeface="NanumSquareR" pitchFamily="34" charset="0"/>
                <a:ea typeface="NanumSquareR" pitchFamily="34" charset="-122"/>
                <a:cs typeface="NanumSquareR" pitchFamily="34" charset="-120"/>
              </a:rPr>
              <a:t>- </a:t>
            </a:r>
            <a:r>
              <a:rPr lang="en-US" sz="2016" kern="0" spc="-101" dirty="0" err="1">
                <a:solidFill>
                  <a:srgbClr val="05357D"/>
                </a:solidFill>
                <a:latin typeface="NanumSquareR" pitchFamily="34" charset="0"/>
                <a:ea typeface="NanumSquareR" pitchFamily="34" charset="-122"/>
                <a:cs typeface="NanumSquareR" pitchFamily="34" charset="-120"/>
              </a:rPr>
              <a:t>경쟁에서</a:t>
            </a:r>
            <a:r>
              <a:rPr lang="en-US" sz="2016" kern="0" spc="-101" dirty="0">
                <a:solidFill>
                  <a:srgbClr val="05357D"/>
                </a:solidFill>
                <a:latin typeface="NanumSquareR" pitchFamily="34" charset="0"/>
                <a:ea typeface="NanumSquareR" pitchFamily="34" charset="-122"/>
                <a:cs typeface="NanumSquareR" pitchFamily="34" charset="-120"/>
              </a:rPr>
              <a:t> </a:t>
            </a:r>
            <a:r>
              <a:rPr lang="en-US" sz="2016" kern="0" spc="-101" dirty="0" err="1">
                <a:solidFill>
                  <a:srgbClr val="05357D"/>
                </a:solidFill>
                <a:latin typeface="NanumSquareR" pitchFamily="34" charset="0"/>
                <a:ea typeface="NanumSquareR" pitchFamily="34" charset="-122"/>
                <a:cs typeface="NanumSquareR" pitchFamily="34" charset="-120"/>
              </a:rPr>
              <a:t>차별화되는</a:t>
            </a:r>
            <a:r>
              <a:rPr lang="en-US" sz="2016" kern="0" spc="-101" dirty="0">
                <a:solidFill>
                  <a:srgbClr val="05357D"/>
                </a:solidFill>
                <a:latin typeface="NanumSquareR" pitchFamily="34" charset="0"/>
                <a:ea typeface="NanumSquareR" pitchFamily="34" charset="-122"/>
                <a:cs typeface="NanumSquareR" pitchFamily="34" charset="-120"/>
              </a:rPr>
              <a:t> </a:t>
            </a:r>
            <a:r>
              <a:rPr lang="en-US" sz="2016" kern="0" spc="-101" dirty="0" err="1">
                <a:solidFill>
                  <a:srgbClr val="05357D"/>
                </a:solidFill>
                <a:latin typeface="NanumSquareR" pitchFamily="34" charset="0"/>
                <a:ea typeface="NanumSquareR" pitchFamily="34" charset="-122"/>
                <a:cs typeface="NanumSquareR" pitchFamily="34" charset="-120"/>
              </a:rPr>
              <a:t>점에</a:t>
            </a:r>
            <a:r>
              <a:rPr lang="en-US" sz="2016" kern="0" spc="-101" dirty="0">
                <a:solidFill>
                  <a:srgbClr val="05357D"/>
                </a:solidFill>
                <a:latin typeface="NanumSquareR" pitchFamily="34" charset="0"/>
                <a:ea typeface="NanumSquareR" pitchFamily="34" charset="-122"/>
                <a:cs typeface="NanumSquareR" pitchFamily="34" charset="-120"/>
              </a:rPr>
              <a:t> </a:t>
            </a:r>
            <a:r>
              <a:rPr lang="en-US" sz="2016" kern="0" spc="-101" dirty="0" err="1">
                <a:solidFill>
                  <a:srgbClr val="05357D"/>
                </a:solidFill>
                <a:latin typeface="NanumSquareR" pitchFamily="34" charset="0"/>
                <a:ea typeface="NanumSquareR" pitchFamily="34" charset="-122"/>
                <a:cs typeface="NanumSquareR" pitchFamily="34" charset="-120"/>
              </a:rPr>
              <a:t>대해</a:t>
            </a:r>
            <a:r>
              <a:rPr lang="en-US" sz="2016" kern="0" spc="-101" dirty="0">
                <a:solidFill>
                  <a:srgbClr val="05357D"/>
                </a:solidFill>
                <a:latin typeface="NanumSquareR" pitchFamily="34" charset="0"/>
                <a:ea typeface="NanumSquareR" pitchFamily="34" charset="-122"/>
                <a:cs typeface="NanumSquareR" pitchFamily="34" charset="-120"/>
              </a:rPr>
              <a:t> </a:t>
            </a:r>
            <a:r>
              <a:rPr lang="en-US" sz="2016" kern="0" spc="-101" dirty="0" err="1">
                <a:solidFill>
                  <a:srgbClr val="05357D"/>
                </a:solidFill>
                <a:latin typeface="NanumSquareR" pitchFamily="34" charset="0"/>
                <a:ea typeface="NanumSquareR" pitchFamily="34" charset="-122"/>
                <a:cs typeface="NanumSquareR" pitchFamily="34" charset="-120"/>
              </a:rPr>
              <a:t>입력해주세요</a:t>
            </a:r>
            <a:r>
              <a:rPr lang="en-US" sz="2016" kern="0" spc="-101" dirty="0">
                <a:solidFill>
                  <a:srgbClr val="05357D"/>
                </a:solidFill>
                <a:latin typeface="NanumSquareR" pitchFamily="34" charset="0"/>
                <a:ea typeface="NanumSquareR" pitchFamily="34" charset="-122"/>
                <a:cs typeface="NanumSquareR" pitchFamily="34" charset="-120"/>
              </a:rPr>
              <a:t>.</a:t>
            </a:r>
            <a:endParaRPr lang="en-US" sz="2016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23" name="Text 17">
            <a:extLst>
              <a:ext uri="{FF2B5EF4-FFF2-40B4-BE49-F238E27FC236}">
                <a16:creationId xmlns:a16="http://schemas.microsoft.com/office/drawing/2014/main" id="{6A471009-1F14-DEEC-E236-035AD5E8DC24}"/>
              </a:ext>
            </a:extLst>
          </p:cNvPr>
          <p:cNvSpPr/>
          <p:nvPr/>
        </p:nvSpPr>
        <p:spPr>
          <a:xfrm>
            <a:off x="3161538" y="3368278"/>
            <a:ext cx="5612130" cy="458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2016" kern="0" spc="-101" dirty="0">
                <a:solidFill>
                  <a:srgbClr val="05357D"/>
                </a:solidFill>
                <a:latin typeface="NanumSquareR" pitchFamily="34" charset="0"/>
                <a:ea typeface="NanumSquareR" pitchFamily="34" charset="-122"/>
                <a:cs typeface="NanumSquareR" pitchFamily="34" charset="-120"/>
              </a:rPr>
              <a:t>- </a:t>
            </a:r>
            <a:r>
              <a:rPr lang="en-US" sz="2016" kern="0" spc="-101" dirty="0" err="1">
                <a:solidFill>
                  <a:srgbClr val="05357D"/>
                </a:solidFill>
                <a:latin typeface="NanumSquareR" pitchFamily="34" charset="0"/>
                <a:ea typeface="NanumSquareR" pitchFamily="34" charset="-122"/>
                <a:cs typeface="NanumSquareR" pitchFamily="34" charset="-120"/>
              </a:rPr>
              <a:t>우리가</a:t>
            </a:r>
            <a:r>
              <a:rPr lang="en-US" sz="2016" kern="0" spc="-101" dirty="0">
                <a:solidFill>
                  <a:srgbClr val="05357D"/>
                </a:solidFill>
                <a:latin typeface="NanumSquareR" pitchFamily="34" charset="0"/>
                <a:ea typeface="NanumSquareR" pitchFamily="34" charset="-122"/>
                <a:cs typeface="NanumSquareR" pitchFamily="34" charset="-120"/>
              </a:rPr>
              <a:t> </a:t>
            </a:r>
            <a:r>
              <a:rPr lang="en-US" sz="2016" kern="0" spc="-101" dirty="0" err="1">
                <a:solidFill>
                  <a:srgbClr val="05357D"/>
                </a:solidFill>
                <a:latin typeface="NanumSquareR" pitchFamily="34" charset="0"/>
                <a:ea typeface="NanumSquareR" pitchFamily="34" charset="-122"/>
                <a:cs typeface="NanumSquareR" pitchFamily="34" charset="-120"/>
              </a:rPr>
              <a:t>가장</a:t>
            </a:r>
            <a:r>
              <a:rPr lang="en-US" sz="2016" kern="0" spc="-101" dirty="0">
                <a:solidFill>
                  <a:srgbClr val="05357D"/>
                </a:solidFill>
                <a:latin typeface="NanumSquareR" pitchFamily="34" charset="0"/>
                <a:ea typeface="NanumSquareR" pitchFamily="34" charset="-122"/>
                <a:cs typeface="NanumSquareR" pitchFamily="34" charset="-120"/>
              </a:rPr>
              <a:t> </a:t>
            </a:r>
            <a:r>
              <a:rPr lang="en-US" sz="2016" kern="0" spc="-101" dirty="0" err="1">
                <a:solidFill>
                  <a:srgbClr val="05357D"/>
                </a:solidFill>
                <a:latin typeface="NanumSquareR" pitchFamily="34" charset="0"/>
                <a:ea typeface="NanumSquareR" pitchFamily="34" charset="-122"/>
                <a:cs typeface="NanumSquareR" pitchFamily="34" charset="-120"/>
              </a:rPr>
              <a:t>강조하고</a:t>
            </a:r>
            <a:r>
              <a:rPr lang="en-US" sz="2016" kern="0" spc="-101" dirty="0">
                <a:solidFill>
                  <a:srgbClr val="05357D"/>
                </a:solidFill>
                <a:latin typeface="NanumSquareR" pitchFamily="34" charset="0"/>
                <a:ea typeface="NanumSquareR" pitchFamily="34" charset="-122"/>
                <a:cs typeface="NanumSquareR" pitchFamily="34" charset="-120"/>
              </a:rPr>
              <a:t> </a:t>
            </a:r>
            <a:r>
              <a:rPr lang="en-US" sz="2016" kern="0" spc="-101" dirty="0" err="1">
                <a:solidFill>
                  <a:srgbClr val="05357D"/>
                </a:solidFill>
                <a:latin typeface="NanumSquareR" pitchFamily="34" charset="0"/>
                <a:ea typeface="NanumSquareR" pitchFamily="34" charset="-122"/>
                <a:cs typeface="NanumSquareR" pitchFamily="34" charset="-120"/>
              </a:rPr>
              <a:t>싶은</a:t>
            </a:r>
            <a:r>
              <a:rPr lang="en-US" sz="2016" kern="0" spc="-101" dirty="0">
                <a:solidFill>
                  <a:srgbClr val="05357D"/>
                </a:solidFill>
                <a:latin typeface="NanumSquareR" pitchFamily="34" charset="0"/>
                <a:ea typeface="NanumSquareR" pitchFamily="34" charset="-122"/>
                <a:cs typeface="NanumSquareR" pitchFamily="34" charset="-120"/>
              </a:rPr>
              <a:t> </a:t>
            </a:r>
            <a:r>
              <a:rPr lang="en-US" sz="2016" kern="0" spc="-101" dirty="0" err="1">
                <a:solidFill>
                  <a:srgbClr val="05357D"/>
                </a:solidFill>
                <a:latin typeface="NanumSquareR" pitchFamily="34" charset="0"/>
                <a:ea typeface="NanumSquareR" pitchFamily="34" charset="-122"/>
                <a:cs typeface="NanumSquareR" pitchFamily="34" charset="-120"/>
              </a:rPr>
              <a:t>부분을</a:t>
            </a:r>
            <a:r>
              <a:rPr lang="en-US" sz="2016" kern="0" spc="-101" dirty="0">
                <a:solidFill>
                  <a:srgbClr val="05357D"/>
                </a:solidFill>
                <a:latin typeface="NanumSquareR" pitchFamily="34" charset="0"/>
                <a:ea typeface="NanumSquareR" pitchFamily="34" charset="-122"/>
                <a:cs typeface="NanumSquareR" pitchFamily="34" charset="-120"/>
              </a:rPr>
              <a:t> </a:t>
            </a:r>
            <a:r>
              <a:rPr lang="en-US" sz="2016" kern="0" spc="-101" dirty="0" err="1">
                <a:solidFill>
                  <a:srgbClr val="05357D"/>
                </a:solidFill>
                <a:latin typeface="NanumSquareR" pitchFamily="34" charset="0"/>
                <a:ea typeface="NanumSquareR" pitchFamily="34" charset="-122"/>
                <a:cs typeface="NanumSquareR" pitchFamily="34" charset="-120"/>
              </a:rPr>
              <a:t>알려주세요</a:t>
            </a:r>
            <a:r>
              <a:rPr lang="en-US" sz="2016" kern="0" spc="-101" dirty="0">
                <a:solidFill>
                  <a:srgbClr val="05357D"/>
                </a:solidFill>
                <a:latin typeface="NanumSquareR" pitchFamily="34" charset="0"/>
                <a:ea typeface="NanumSquareR" pitchFamily="34" charset="-122"/>
                <a:cs typeface="NanumSquareR" pitchFamily="34" charset="-120"/>
              </a:rPr>
              <a:t>.</a:t>
            </a:r>
            <a:endParaRPr lang="en-US" sz="2016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24" name="Text 18">
            <a:extLst>
              <a:ext uri="{FF2B5EF4-FFF2-40B4-BE49-F238E27FC236}">
                <a16:creationId xmlns:a16="http://schemas.microsoft.com/office/drawing/2014/main" id="{43B0288C-4755-35B5-EC94-749FB975B393}"/>
              </a:ext>
            </a:extLst>
          </p:cNvPr>
          <p:cNvSpPr/>
          <p:nvPr/>
        </p:nvSpPr>
        <p:spPr>
          <a:xfrm>
            <a:off x="3161538" y="3826478"/>
            <a:ext cx="5612130" cy="458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2016" kern="0" spc="-101" dirty="0">
                <a:solidFill>
                  <a:srgbClr val="05357D"/>
                </a:solidFill>
                <a:latin typeface="NanumSquareR" pitchFamily="34" charset="0"/>
                <a:ea typeface="NanumSquareR" pitchFamily="34" charset="-122"/>
                <a:cs typeface="NanumSquareR" pitchFamily="34" charset="-120"/>
              </a:rPr>
              <a:t>- </a:t>
            </a:r>
            <a:r>
              <a:rPr lang="en-US" sz="2016" kern="0" spc="-101" dirty="0" err="1">
                <a:solidFill>
                  <a:srgbClr val="05357D"/>
                </a:solidFill>
                <a:latin typeface="NanumSquareR" pitchFamily="34" charset="0"/>
                <a:ea typeface="NanumSquareR" pitchFamily="34" charset="-122"/>
                <a:cs typeface="NanumSquareR" pitchFamily="34" charset="-120"/>
              </a:rPr>
              <a:t>더블</a:t>
            </a:r>
            <a:r>
              <a:rPr lang="en-US" sz="2016" kern="0" spc="-101" dirty="0">
                <a:solidFill>
                  <a:srgbClr val="05357D"/>
                </a:solidFill>
                <a:latin typeface="NanumSquareR" pitchFamily="34" charset="0"/>
                <a:ea typeface="NanumSquareR" pitchFamily="34" charset="-122"/>
                <a:cs typeface="NanumSquareR" pitchFamily="34" charset="-120"/>
              </a:rPr>
              <a:t> </a:t>
            </a:r>
            <a:r>
              <a:rPr lang="en-US" sz="2016" kern="0" spc="-101" dirty="0" err="1">
                <a:solidFill>
                  <a:srgbClr val="05357D"/>
                </a:solidFill>
                <a:latin typeface="NanumSquareR" pitchFamily="34" charset="0"/>
                <a:ea typeface="NanumSquareR" pitchFamily="34" charset="-122"/>
                <a:cs typeface="NanumSquareR" pitchFamily="34" charset="-120"/>
              </a:rPr>
              <a:t>클릭하여</a:t>
            </a:r>
            <a:r>
              <a:rPr lang="en-US" sz="2016" kern="0" spc="-101" dirty="0">
                <a:solidFill>
                  <a:srgbClr val="05357D"/>
                </a:solidFill>
                <a:latin typeface="NanumSquareR" pitchFamily="34" charset="0"/>
                <a:ea typeface="NanumSquareR" pitchFamily="34" charset="-122"/>
                <a:cs typeface="NanumSquareR" pitchFamily="34" charset="-120"/>
              </a:rPr>
              <a:t> </a:t>
            </a:r>
            <a:r>
              <a:rPr lang="en-US" sz="2016" kern="0" spc="-101" dirty="0" err="1">
                <a:solidFill>
                  <a:srgbClr val="05357D"/>
                </a:solidFill>
                <a:latin typeface="NanumSquareR" pitchFamily="34" charset="0"/>
                <a:ea typeface="NanumSquareR" pitchFamily="34" charset="-122"/>
                <a:cs typeface="NanumSquareR" pitchFamily="34" charset="-120"/>
              </a:rPr>
              <a:t>텍스트</a:t>
            </a:r>
            <a:r>
              <a:rPr lang="en-US" sz="2016" kern="0" spc="-101" dirty="0">
                <a:solidFill>
                  <a:srgbClr val="05357D"/>
                </a:solidFill>
                <a:latin typeface="NanumSquareR" pitchFamily="34" charset="0"/>
                <a:ea typeface="NanumSquareR" pitchFamily="34" charset="-122"/>
                <a:cs typeface="NanumSquareR" pitchFamily="34" charset="-120"/>
              </a:rPr>
              <a:t> </a:t>
            </a:r>
            <a:r>
              <a:rPr lang="en-US" sz="2016" kern="0" spc="-101" dirty="0" err="1">
                <a:solidFill>
                  <a:srgbClr val="05357D"/>
                </a:solidFill>
                <a:latin typeface="NanumSquareR" pitchFamily="34" charset="0"/>
                <a:ea typeface="NanumSquareR" pitchFamily="34" charset="-122"/>
                <a:cs typeface="NanumSquareR" pitchFamily="34" charset="-120"/>
              </a:rPr>
              <a:t>수정이</a:t>
            </a:r>
            <a:r>
              <a:rPr lang="en-US" sz="2016" kern="0" spc="-101" dirty="0">
                <a:solidFill>
                  <a:srgbClr val="05357D"/>
                </a:solidFill>
                <a:latin typeface="NanumSquareR" pitchFamily="34" charset="0"/>
                <a:ea typeface="NanumSquareR" pitchFamily="34" charset="-122"/>
                <a:cs typeface="NanumSquareR" pitchFamily="34" charset="-120"/>
              </a:rPr>
              <a:t> </a:t>
            </a:r>
            <a:r>
              <a:rPr lang="en-US" sz="2016" kern="0" spc="-101" dirty="0" err="1">
                <a:solidFill>
                  <a:srgbClr val="05357D"/>
                </a:solidFill>
                <a:latin typeface="NanumSquareR" pitchFamily="34" charset="0"/>
                <a:ea typeface="NanumSquareR" pitchFamily="34" charset="-122"/>
                <a:cs typeface="NanumSquareR" pitchFamily="34" charset="-120"/>
              </a:rPr>
              <a:t>가능합니다</a:t>
            </a:r>
            <a:r>
              <a:rPr lang="en-US" sz="2016" kern="0" spc="-101" dirty="0">
                <a:solidFill>
                  <a:srgbClr val="05357D"/>
                </a:solidFill>
                <a:latin typeface="NanumSquareR" pitchFamily="34" charset="0"/>
                <a:ea typeface="NanumSquareR" pitchFamily="34" charset="-122"/>
                <a:cs typeface="NanumSquareR" pitchFamily="34" charset="-120"/>
              </a:rPr>
              <a:t>.</a:t>
            </a:r>
            <a:endParaRPr lang="en-US" sz="2016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25" name="Text 19">
            <a:extLst>
              <a:ext uri="{FF2B5EF4-FFF2-40B4-BE49-F238E27FC236}">
                <a16:creationId xmlns:a16="http://schemas.microsoft.com/office/drawing/2014/main" id="{68C094FC-E689-7BB3-1F66-0AA5DE6F1DC3}"/>
              </a:ext>
            </a:extLst>
          </p:cNvPr>
          <p:cNvSpPr/>
          <p:nvPr/>
        </p:nvSpPr>
        <p:spPr>
          <a:xfrm>
            <a:off x="3161538" y="4284678"/>
            <a:ext cx="5612130" cy="458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2016" kern="0" spc="-101" dirty="0">
                <a:solidFill>
                  <a:srgbClr val="05357D"/>
                </a:solidFill>
                <a:latin typeface="NanumSquareR" pitchFamily="34" charset="0"/>
                <a:ea typeface="NanumSquareR" pitchFamily="34" charset="-122"/>
                <a:cs typeface="NanumSquareR" pitchFamily="34" charset="-120"/>
              </a:rPr>
              <a:t>- </a:t>
            </a:r>
            <a:r>
              <a:rPr lang="en-US" sz="2016" kern="0" spc="-101" dirty="0" err="1">
                <a:solidFill>
                  <a:srgbClr val="05357D"/>
                </a:solidFill>
                <a:latin typeface="NanumSquareR" pitchFamily="34" charset="0"/>
                <a:ea typeface="NanumSquareR" pitchFamily="34" charset="-122"/>
                <a:cs typeface="NanumSquareR" pitchFamily="34" charset="-120"/>
              </a:rPr>
              <a:t>쉽게</a:t>
            </a:r>
            <a:r>
              <a:rPr lang="en-US" sz="2016" kern="0" spc="-101" dirty="0">
                <a:solidFill>
                  <a:srgbClr val="05357D"/>
                </a:solidFill>
                <a:latin typeface="NanumSquareR" pitchFamily="34" charset="0"/>
                <a:ea typeface="NanumSquareR" pitchFamily="34" charset="-122"/>
                <a:cs typeface="NanumSquareR" pitchFamily="34" charset="-120"/>
              </a:rPr>
              <a:t> </a:t>
            </a:r>
            <a:r>
              <a:rPr lang="en-US" sz="2016" kern="0" spc="-101" dirty="0" err="1">
                <a:solidFill>
                  <a:srgbClr val="05357D"/>
                </a:solidFill>
                <a:latin typeface="NanumSquareR" pitchFamily="34" charset="0"/>
                <a:ea typeface="NanumSquareR" pitchFamily="34" charset="-122"/>
                <a:cs typeface="NanumSquareR" pitchFamily="34" charset="-120"/>
              </a:rPr>
              <a:t>템플릿을</a:t>
            </a:r>
            <a:r>
              <a:rPr lang="en-US" sz="2016" kern="0" spc="-101" dirty="0">
                <a:solidFill>
                  <a:srgbClr val="05357D"/>
                </a:solidFill>
                <a:latin typeface="NanumSquareR" pitchFamily="34" charset="0"/>
                <a:ea typeface="NanumSquareR" pitchFamily="34" charset="-122"/>
                <a:cs typeface="NanumSquareR" pitchFamily="34" charset="-120"/>
              </a:rPr>
              <a:t> </a:t>
            </a:r>
            <a:r>
              <a:rPr lang="en-US" sz="2016" kern="0" spc="-101" dirty="0" err="1">
                <a:solidFill>
                  <a:srgbClr val="05357D"/>
                </a:solidFill>
                <a:latin typeface="NanumSquareR" pitchFamily="34" charset="0"/>
                <a:ea typeface="NanumSquareR" pitchFamily="34" charset="-122"/>
                <a:cs typeface="NanumSquareR" pitchFamily="34" charset="-120"/>
              </a:rPr>
              <a:t>완성시켜</a:t>
            </a:r>
            <a:r>
              <a:rPr lang="en-US" sz="2016" kern="0" spc="-101" dirty="0">
                <a:solidFill>
                  <a:srgbClr val="05357D"/>
                </a:solidFill>
                <a:latin typeface="NanumSquareR" pitchFamily="34" charset="0"/>
                <a:ea typeface="NanumSquareR" pitchFamily="34" charset="-122"/>
                <a:cs typeface="NanumSquareR" pitchFamily="34" charset="-120"/>
              </a:rPr>
              <a:t> </a:t>
            </a:r>
            <a:r>
              <a:rPr lang="en-US" sz="2016" kern="0" spc="-101" dirty="0" err="1">
                <a:solidFill>
                  <a:srgbClr val="05357D"/>
                </a:solidFill>
                <a:latin typeface="NanumSquareR" pitchFamily="34" charset="0"/>
                <a:ea typeface="NanumSquareR" pitchFamily="34" charset="-122"/>
                <a:cs typeface="NanumSquareR" pitchFamily="34" charset="-120"/>
              </a:rPr>
              <a:t>보세요</a:t>
            </a:r>
            <a:r>
              <a:rPr lang="en-US" sz="2016" kern="0" spc="-101" dirty="0">
                <a:solidFill>
                  <a:srgbClr val="05357D"/>
                </a:solidFill>
                <a:latin typeface="NanumSquareR" pitchFamily="34" charset="0"/>
                <a:ea typeface="NanumSquareR" pitchFamily="34" charset="-122"/>
                <a:cs typeface="NanumSquareR" pitchFamily="34" charset="-120"/>
              </a:rPr>
              <a:t>!</a:t>
            </a:r>
            <a:endParaRPr lang="en-US" sz="2016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26" name="Text 20">
            <a:extLst>
              <a:ext uri="{FF2B5EF4-FFF2-40B4-BE49-F238E27FC236}">
                <a16:creationId xmlns:a16="http://schemas.microsoft.com/office/drawing/2014/main" id="{75031AEB-49F5-394F-45E1-077CCB0D2DCD}"/>
              </a:ext>
            </a:extLst>
          </p:cNvPr>
          <p:cNvSpPr/>
          <p:nvPr/>
        </p:nvSpPr>
        <p:spPr>
          <a:xfrm>
            <a:off x="9292019" y="5902309"/>
            <a:ext cx="5612130" cy="458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2016" kern="0" spc="-101" dirty="0">
                <a:solidFill>
                  <a:srgbClr val="05357D"/>
                </a:solidFill>
                <a:latin typeface="NanumSquareR" pitchFamily="34" charset="0"/>
                <a:ea typeface="NanumSquareR" pitchFamily="34" charset="-122"/>
                <a:cs typeface="NanumSquareR" pitchFamily="34" charset="-120"/>
              </a:rPr>
              <a:t>- </a:t>
            </a:r>
            <a:r>
              <a:rPr lang="en-US" sz="2016" kern="0" spc="-101" dirty="0" err="1">
                <a:solidFill>
                  <a:srgbClr val="05357D"/>
                </a:solidFill>
                <a:latin typeface="NanumSquareR" pitchFamily="34" charset="0"/>
                <a:ea typeface="NanumSquareR" pitchFamily="34" charset="-122"/>
                <a:cs typeface="NanumSquareR" pitchFamily="34" charset="-120"/>
              </a:rPr>
              <a:t>우리의</a:t>
            </a:r>
            <a:r>
              <a:rPr lang="en-US" sz="2016" kern="0" spc="-101" dirty="0">
                <a:solidFill>
                  <a:srgbClr val="05357D"/>
                </a:solidFill>
                <a:latin typeface="NanumSquareR" pitchFamily="34" charset="0"/>
                <a:ea typeface="NanumSquareR" pitchFamily="34" charset="-122"/>
                <a:cs typeface="NanumSquareR" pitchFamily="34" charset="-120"/>
              </a:rPr>
              <a:t> </a:t>
            </a:r>
            <a:r>
              <a:rPr lang="en-US" sz="2016" kern="0" spc="-101" dirty="0" err="1">
                <a:solidFill>
                  <a:srgbClr val="05357D"/>
                </a:solidFill>
                <a:latin typeface="NanumSquareR" pitchFamily="34" charset="0"/>
                <a:ea typeface="NanumSquareR" pitchFamily="34" charset="-122"/>
                <a:cs typeface="NanumSquareR" pitchFamily="34" charset="-120"/>
              </a:rPr>
              <a:t>위협에</a:t>
            </a:r>
            <a:r>
              <a:rPr lang="en-US" sz="2016" kern="0" spc="-101" dirty="0">
                <a:solidFill>
                  <a:srgbClr val="05357D"/>
                </a:solidFill>
                <a:latin typeface="NanumSquareR" pitchFamily="34" charset="0"/>
                <a:ea typeface="NanumSquareR" pitchFamily="34" charset="-122"/>
                <a:cs typeface="NanumSquareR" pitchFamily="34" charset="-120"/>
              </a:rPr>
              <a:t> </a:t>
            </a:r>
            <a:r>
              <a:rPr lang="en-US" sz="2016" kern="0" spc="-101" dirty="0" err="1">
                <a:solidFill>
                  <a:srgbClr val="05357D"/>
                </a:solidFill>
                <a:latin typeface="NanumSquareR" pitchFamily="34" charset="0"/>
                <a:ea typeface="NanumSquareR" pitchFamily="34" charset="-122"/>
                <a:cs typeface="NanumSquareR" pitchFamily="34" charset="-120"/>
              </a:rPr>
              <a:t>대한</a:t>
            </a:r>
            <a:r>
              <a:rPr lang="en-US" sz="2016" kern="0" spc="-101" dirty="0">
                <a:solidFill>
                  <a:srgbClr val="05357D"/>
                </a:solidFill>
                <a:latin typeface="NanumSquareR" pitchFamily="34" charset="0"/>
                <a:ea typeface="NanumSquareR" pitchFamily="34" charset="-122"/>
                <a:cs typeface="NanumSquareR" pitchFamily="34" charset="-120"/>
              </a:rPr>
              <a:t> </a:t>
            </a:r>
            <a:r>
              <a:rPr lang="en-US" sz="2016" kern="0" spc="-101" dirty="0" err="1">
                <a:solidFill>
                  <a:srgbClr val="05357D"/>
                </a:solidFill>
                <a:latin typeface="NanumSquareR" pitchFamily="34" charset="0"/>
                <a:ea typeface="NanumSquareR" pitchFamily="34" charset="-122"/>
                <a:cs typeface="NanumSquareR" pitchFamily="34" charset="-120"/>
              </a:rPr>
              <a:t>간략한</a:t>
            </a:r>
            <a:r>
              <a:rPr lang="en-US" sz="2016" kern="0" spc="-101" dirty="0">
                <a:solidFill>
                  <a:srgbClr val="05357D"/>
                </a:solidFill>
                <a:latin typeface="NanumSquareR" pitchFamily="34" charset="0"/>
                <a:ea typeface="NanumSquareR" pitchFamily="34" charset="-122"/>
                <a:cs typeface="NanumSquareR" pitchFamily="34" charset="-120"/>
              </a:rPr>
              <a:t> </a:t>
            </a:r>
            <a:r>
              <a:rPr lang="en-US" sz="2016" kern="0" spc="-101" dirty="0" err="1">
                <a:solidFill>
                  <a:srgbClr val="05357D"/>
                </a:solidFill>
                <a:latin typeface="NanumSquareR" pitchFamily="34" charset="0"/>
                <a:ea typeface="NanumSquareR" pitchFamily="34" charset="-122"/>
                <a:cs typeface="NanumSquareR" pitchFamily="34" charset="-120"/>
              </a:rPr>
              <a:t>설명을</a:t>
            </a:r>
            <a:r>
              <a:rPr lang="en-US" sz="2016" kern="0" spc="-101" dirty="0">
                <a:solidFill>
                  <a:srgbClr val="05357D"/>
                </a:solidFill>
                <a:latin typeface="NanumSquareR" pitchFamily="34" charset="0"/>
                <a:ea typeface="NanumSquareR" pitchFamily="34" charset="-122"/>
                <a:cs typeface="NanumSquareR" pitchFamily="34" charset="-120"/>
              </a:rPr>
              <a:t> </a:t>
            </a:r>
            <a:r>
              <a:rPr lang="en-US" sz="2016" kern="0" spc="-101" dirty="0" err="1">
                <a:solidFill>
                  <a:srgbClr val="05357D"/>
                </a:solidFill>
                <a:latin typeface="NanumSquareR" pitchFamily="34" charset="0"/>
                <a:ea typeface="NanumSquareR" pitchFamily="34" charset="-122"/>
                <a:cs typeface="NanumSquareR" pitchFamily="34" charset="-120"/>
              </a:rPr>
              <a:t>입력해주세요</a:t>
            </a:r>
            <a:r>
              <a:rPr lang="en-US" sz="2016" kern="0" spc="-101" dirty="0">
                <a:solidFill>
                  <a:srgbClr val="05357D"/>
                </a:solidFill>
                <a:latin typeface="NanumSquareR" pitchFamily="34" charset="0"/>
                <a:ea typeface="NanumSquareR" pitchFamily="34" charset="-122"/>
                <a:cs typeface="NanumSquareR" pitchFamily="34" charset="-120"/>
              </a:rPr>
              <a:t>.</a:t>
            </a:r>
            <a:endParaRPr lang="en-US" sz="2016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27" name="Text 21">
            <a:extLst>
              <a:ext uri="{FF2B5EF4-FFF2-40B4-BE49-F238E27FC236}">
                <a16:creationId xmlns:a16="http://schemas.microsoft.com/office/drawing/2014/main" id="{AA987DC1-A732-9139-CF5F-8B576EB266C7}"/>
              </a:ext>
            </a:extLst>
          </p:cNvPr>
          <p:cNvSpPr/>
          <p:nvPr/>
        </p:nvSpPr>
        <p:spPr>
          <a:xfrm>
            <a:off x="9292019" y="6360509"/>
            <a:ext cx="5612130" cy="458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2016" kern="0" spc="-101" dirty="0">
                <a:solidFill>
                  <a:srgbClr val="05357D"/>
                </a:solidFill>
                <a:latin typeface="NanumSquareR" pitchFamily="34" charset="0"/>
                <a:ea typeface="NanumSquareR" pitchFamily="34" charset="-122"/>
                <a:cs typeface="NanumSquareR" pitchFamily="34" charset="-120"/>
              </a:rPr>
              <a:t>- </a:t>
            </a:r>
            <a:r>
              <a:rPr lang="en-US" sz="2016" kern="0" spc="-101" dirty="0" err="1">
                <a:solidFill>
                  <a:srgbClr val="05357D"/>
                </a:solidFill>
                <a:latin typeface="NanumSquareR" pitchFamily="34" charset="0"/>
                <a:ea typeface="NanumSquareR" pitchFamily="34" charset="-122"/>
                <a:cs typeface="NanumSquareR" pitchFamily="34" charset="-120"/>
              </a:rPr>
              <a:t>우리에게</a:t>
            </a:r>
            <a:r>
              <a:rPr lang="en-US" sz="2016" kern="0" spc="-101" dirty="0">
                <a:solidFill>
                  <a:srgbClr val="05357D"/>
                </a:solidFill>
                <a:latin typeface="NanumSquareR" pitchFamily="34" charset="0"/>
                <a:ea typeface="NanumSquareR" pitchFamily="34" charset="-122"/>
                <a:cs typeface="NanumSquareR" pitchFamily="34" charset="-120"/>
              </a:rPr>
              <a:t> </a:t>
            </a:r>
            <a:r>
              <a:rPr lang="en-US" sz="2016" kern="0" spc="-101" dirty="0" err="1">
                <a:solidFill>
                  <a:srgbClr val="05357D"/>
                </a:solidFill>
                <a:latin typeface="NanumSquareR" pitchFamily="34" charset="0"/>
                <a:ea typeface="NanumSquareR" pitchFamily="34" charset="-122"/>
                <a:cs typeface="NanumSquareR" pitchFamily="34" charset="-120"/>
              </a:rPr>
              <a:t>해를</a:t>
            </a:r>
            <a:r>
              <a:rPr lang="en-US" sz="2016" kern="0" spc="-101" dirty="0">
                <a:solidFill>
                  <a:srgbClr val="05357D"/>
                </a:solidFill>
                <a:latin typeface="NanumSquareR" pitchFamily="34" charset="0"/>
                <a:ea typeface="NanumSquareR" pitchFamily="34" charset="-122"/>
                <a:cs typeface="NanumSquareR" pitchFamily="34" charset="-120"/>
              </a:rPr>
              <a:t> </a:t>
            </a:r>
            <a:r>
              <a:rPr lang="en-US" sz="2016" kern="0" spc="-101" dirty="0" err="1">
                <a:solidFill>
                  <a:srgbClr val="05357D"/>
                </a:solidFill>
                <a:latin typeface="NanumSquareR" pitchFamily="34" charset="0"/>
                <a:ea typeface="NanumSquareR" pitchFamily="34" charset="-122"/>
                <a:cs typeface="NanumSquareR" pitchFamily="34" charset="-120"/>
              </a:rPr>
              <a:t>끼칠</a:t>
            </a:r>
            <a:r>
              <a:rPr lang="en-US" sz="2016" kern="0" spc="-101" dirty="0">
                <a:solidFill>
                  <a:srgbClr val="05357D"/>
                </a:solidFill>
                <a:latin typeface="NanumSquareR" pitchFamily="34" charset="0"/>
                <a:ea typeface="NanumSquareR" pitchFamily="34" charset="-122"/>
                <a:cs typeface="NanumSquareR" pitchFamily="34" charset="-120"/>
              </a:rPr>
              <a:t> </a:t>
            </a:r>
            <a:r>
              <a:rPr lang="en-US" sz="2016" kern="0" spc="-101" dirty="0" err="1">
                <a:solidFill>
                  <a:srgbClr val="05357D"/>
                </a:solidFill>
                <a:latin typeface="NanumSquareR" pitchFamily="34" charset="0"/>
                <a:ea typeface="NanumSquareR" pitchFamily="34" charset="-122"/>
                <a:cs typeface="NanumSquareR" pitchFamily="34" charset="-120"/>
              </a:rPr>
              <a:t>만한</a:t>
            </a:r>
            <a:r>
              <a:rPr lang="en-US" sz="2016" kern="0" spc="-101" dirty="0">
                <a:solidFill>
                  <a:srgbClr val="05357D"/>
                </a:solidFill>
                <a:latin typeface="NanumSquareR" pitchFamily="34" charset="0"/>
                <a:ea typeface="NanumSquareR" pitchFamily="34" charset="-122"/>
                <a:cs typeface="NanumSquareR" pitchFamily="34" charset="-120"/>
              </a:rPr>
              <a:t> </a:t>
            </a:r>
            <a:r>
              <a:rPr lang="en-US" sz="2016" kern="0" spc="-101" dirty="0" err="1">
                <a:solidFill>
                  <a:srgbClr val="05357D"/>
                </a:solidFill>
                <a:latin typeface="NanumSquareR" pitchFamily="34" charset="0"/>
                <a:ea typeface="NanumSquareR" pitchFamily="34" charset="-122"/>
                <a:cs typeface="NanumSquareR" pitchFamily="34" charset="-120"/>
              </a:rPr>
              <a:t>요인이</a:t>
            </a:r>
            <a:r>
              <a:rPr lang="en-US" sz="2016" kern="0" spc="-101" dirty="0">
                <a:solidFill>
                  <a:srgbClr val="05357D"/>
                </a:solidFill>
                <a:latin typeface="NanumSquareR" pitchFamily="34" charset="0"/>
                <a:ea typeface="NanumSquareR" pitchFamily="34" charset="-122"/>
                <a:cs typeface="NanumSquareR" pitchFamily="34" charset="-120"/>
              </a:rPr>
              <a:t> </a:t>
            </a:r>
            <a:r>
              <a:rPr lang="en-US" sz="2016" kern="0" spc="-101" dirty="0" err="1">
                <a:solidFill>
                  <a:srgbClr val="05357D"/>
                </a:solidFill>
                <a:latin typeface="NanumSquareR" pitchFamily="34" charset="0"/>
                <a:ea typeface="NanumSquareR" pitchFamily="34" charset="-122"/>
                <a:cs typeface="NanumSquareR" pitchFamily="34" charset="-120"/>
              </a:rPr>
              <a:t>있나요</a:t>
            </a:r>
            <a:r>
              <a:rPr lang="en-US" sz="2016" kern="0" spc="-101" dirty="0">
                <a:solidFill>
                  <a:srgbClr val="05357D"/>
                </a:solidFill>
                <a:latin typeface="NanumSquareR" pitchFamily="34" charset="0"/>
                <a:ea typeface="NanumSquareR" pitchFamily="34" charset="-122"/>
                <a:cs typeface="NanumSquareR" pitchFamily="34" charset="-120"/>
              </a:rPr>
              <a:t>?</a:t>
            </a:r>
            <a:endParaRPr lang="en-US" sz="2016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28" name="Text 22">
            <a:extLst>
              <a:ext uri="{FF2B5EF4-FFF2-40B4-BE49-F238E27FC236}">
                <a16:creationId xmlns:a16="http://schemas.microsoft.com/office/drawing/2014/main" id="{1BD26891-4F0C-54B9-6A52-88DE936537F9}"/>
              </a:ext>
            </a:extLst>
          </p:cNvPr>
          <p:cNvSpPr/>
          <p:nvPr/>
        </p:nvSpPr>
        <p:spPr>
          <a:xfrm>
            <a:off x="9292019" y="6818709"/>
            <a:ext cx="5612130" cy="458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2016" kern="0" spc="-101" dirty="0">
                <a:solidFill>
                  <a:srgbClr val="05357D"/>
                </a:solidFill>
                <a:latin typeface="NanumSquareR" pitchFamily="34" charset="0"/>
                <a:ea typeface="NanumSquareR" pitchFamily="34" charset="-122"/>
                <a:cs typeface="NanumSquareR" pitchFamily="34" charset="-120"/>
              </a:rPr>
              <a:t>- </a:t>
            </a:r>
            <a:r>
              <a:rPr lang="en-US" sz="2016" kern="0" spc="-101" dirty="0" err="1">
                <a:solidFill>
                  <a:srgbClr val="05357D"/>
                </a:solidFill>
                <a:latin typeface="NanumSquareR" pitchFamily="34" charset="0"/>
                <a:ea typeface="NanumSquareR" pitchFamily="34" charset="-122"/>
                <a:cs typeface="NanumSquareR" pitchFamily="34" charset="-120"/>
              </a:rPr>
              <a:t>우리사업에</a:t>
            </a:r>
            <a:r>
              <a:rPr lang="en-US" sz="2016" kern="0" spc="-101" dirty="0">
                <a:solidFill>
                  <a:srgbClr val="05357D"/>
                </a:solidFill>
                <a:latin typeface="NanumSquareR" pitchFamily="34" charset="0"/>
                <a:ea typeface="NanumSquareR" pitchFamily="34" charset="-122"/>
                <a:cs typeface="NanumSquareR" pitchFamily="34" charset="-120"/>
              </a:rPr>
              <a:t> </a:t>
            </a:r>
            <a:r>
              <a:rPr lang="en-US" sz="2016" kern="0" spc="-101" dirty="0" err="1">
                <a:solidFill>
                  <a:srgbClr val="05357D"/>
                </a:solidFill>
                <a:latin typeface="NanumSquareR" pitchFamily="34" charset="0"/>
                <a:ea typeface="NanumSquareR" pitchFamily="34" charset="-122"/>
                <a:cs typeface="NanumSquareR" pitchFamily="34" charset="-120"/>
              </a:rPr>
              <a:t>해가</a:t>
            </a:r>
            <a:r>
              <a:rPr lang="en-US" sz="2016" kern="0" spc="-101" dirty="0">
                <a:solidFill>
                  <a:srgbClr val="05357D"/>
                </a:solidFill>
                <a:latin typeface="NanumSquareR" pitchFamily="34" charset="0"/>
                <a:ea typeface="NanumSquareR" pitchFamily="34" charset="-122"/>
                <a:cs typeface="NanumSquareR" pitchFamily="34" charset="-120"/>
              </a:rPr>
              <a:t> </a:t>
            </a:r>
            <a:r>
              <a:rPr lang="en-US" sz="2016" kern="0" spc="-101" dirty="0" err="1">
                <a:solidFill>
                  <a:srgbClr val="05357D"/>
                </a:solidFill>
                <a:latin typeface="NanumSquareR" pitchFamily="34" charset="0"/>
                <a:ea typeface="NanumSquareR" pitchFamily="34" charset="-122"/>
                <a:cs typeface="NanumSquareR" pitchFamily="34" charset="-120"/>
              </a:rPr>
              <a:t>될</a:t>
            </a:r>
            <a:r>
              <a:rPr lang="en-US" sz="2016" kern="0" spc="-101" dirty="0">
                <a:solidFill>
                  <a:srgbClr val="05357D"/>
                </a:solidFill>
                <a:latin typeface="NanumSquareR" pitchFamily="34" charset="0"/>
                <a:ea typeface="NanumSquareR" pitchFamily="34" charset="-122"/>
                <a:cs typeface="NanumSquareR" pitchFamily="34" charset="-120"/>
              </a:rPr>
              <a:t> </a:t>
            </a:r>
            <a:r>
              <a:rPr lang="en-US" sz="2016" kern="0" spc="-101" dirty="0" err="1">
                <a:solidFill>
                  <a:srgbClr val="05357D"/>
                </a:solidFill>
                <a:latin typeface="NanumSquareR" pitchFamily="34" charset="0"/>
                <a:ea typeface="NanumSquareR" pitchFamily="34" charset="-122"/>
                <a:cs typeface="NanumSquareR" pitchFamily="34" charset="-120"/>
              </a:rPr>
              <a:t>만한</a:t>
            </a:r>
            <a:r>
              <a:rPr lang="en-US" sz="2016" kern="0" spc="-101" dirty="0">
                <a:solidFill>
                  <a:srgbClr val="05357D"/>
                </a:solidFill>
                <a:latin typeface="NanumSquareR" pitchFamily="34" charset="0"/>
                <a:ea typeface="NanumSquareR" pitchFamily="34" charset="-122"/>
                <a:cs typeface="NanumSquareR" pitchFamily="34" charset="-120"/>
              </a:rPr>
              <a:t> </a:t>
            </a:r>
            <a:r>
              <a:rPr lang="en-US" sz="2016" kern="0" spc="-101" dirty="0" err="1">
                <a:solidFill>
                  <a:srgbClr val="05357D"/>
                </a:solidFill>
                <a:latin typeface="NanumSquareR" pitchFamily="34" charset="0"/>
                <a:ea typeface="NanumSquareR" pitchFamily="34" charset="-122"/>
                <a:cs typeface="NanumSquareR" pitchFamily="34" charset="-120"/>
              </a:rPr>
              <a:t>새로운</a:t>
            </a:r>
            <a:r>
              <a:rPr lang="en-US" sz="2016" kern="0" spc="-101" dirty="0">
                <a:solidFill>
                  <a:srgbClr val="05357D"/>
                </a:solidFill>
                <a:latin typeface="NanumSquareR" pitchFamily="34" charset="0"/>
                <a:ea typeface="NanumSquareR" pitchFamily="34" charset="-122"/>
                <a:cs typeface="NanumSquareR" pitchFamily="34" charset="-120"/>
              </a:rPr>
              <a:t> </a:t>
            </a:r>
            <a:r>
              <a:rPr lang="en-US" sz="2016" kern="0" spc="-101" dirty="0" err="1">
                <a:solidFill>
                  <a:srgbClr val="05357D"/>
                </a:solidFill>
                <a:latin typeface="NanumSquareR" pitchFamily="34" charset="0"/>
                <a:ea typeface="NanumSquareR" pitchFamily="34" charset="-122"/>
                <a:cs typeface="NanumSquareR" pitchFamily="34" charset="-120"/>
              </a:rPr>
              <a:t>규제가</a:t>
            </a:r>
            <a:r>
              <a:rPr lang="en-US" sz="2016" kern="0" spc="-101" dirty="0">
                <a:solidFill>
                  <a:srgbClr val="05357D"/>
                </a:solidFill>
                <a:latin typeface="NanumSquareR" pitchFamily="34" charset="0"/>
                <a:ea typeface="NanumSquareR" pitchFamily="34" charset="-122"/>
                <a:cs typeface="NanumSquareR" pitchFamily="34" charset="-120"/>
              </a:rPr>
              <a:t> </a:t>
            </a:r>
            <a:r>
              <a:rPr lang="en-US" sz="2016" kern="0" spc="-101" dirty="0" err="1">
                <a:solidFill>
                  <a:srgbClr val="05357D"/>
                </a:solidFill>
                <a:latin typeface="NanumSquareR" pitchFamily="34" charset="0"/>
                <a:ea typeface="NanumSquareR" pitchFamily="34" charset="-122"/>
                <a:cs typeface="NanumSquareR" pitchFamily="34" charset="-120"/>
              </a:rPr>
              <a:t>있나요</a:t>
            </a:r>
            <a:r>
              <a:rPr lang="en-US" sz="2016" kern="0" spc="-101" dirty="0">
                <a:solidFill>
                  <a:srgbClr val="05357D"/>
                </a:solidFill>
                <a:latin typeface="NanumSquareR" pitchFamily="34" charset="0"/>
                <a:ea typeface="NanumSquareR" pitchFamily="34" charset="-122"/>
                <a:cs typeface="NanumSquareR" pitchFamily="34" charset="-120"/>
              </a:rPr>
              <a:t>?  </a:t>
            </a:r>
            <a:endParaRPr lang="en-US" sz="2016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29" name="Text 23">
            <a:extLst>
              <a:ext uri="{FF2B5EF4-FFF2-40B4-BE49-F238E27FC236}">
                <a16:creationId xmlns:a16="http://schemas.microsoft.com/office/drawing/2014/main" id="{A167978E-E94E-08B8-33F2-8474E3908862}"/>
              </a:ext>
            </a:extLst>
          </p:cNvPr>
          <p:cNvSpPr/>
          <p:nvPr/>
        </p:nvSpPr>
        <p:spPr>
          <a:xfrm>
            <a:off x="9292019" y="7276910"/>
            <a:ext cx="5612130" cy="458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2016" kern="0" spc="-101" dirty="0">
                <a:solidFill>
                  <a:srgbClr val="05357D"/>
                </a:solidFill>
                <a:latin typeface="NanumSquareR" pitchFamily="34" charset="0"/>
                <a:ea typeface="NanumSquareR" pitchFamily="34" charset="-122"/>
                <a:cs typeface="NanumSquareR" pitchFamily="34" charset="-120"/>
              </a:rPr>
              <a:t>- </a:t>
            </a:r>
            <a:r>
              <a:rPr lang="en-US" sz="2016" kern="0" spc="-101" dirty="0" err="1">
                <a:solidFill>
                  <a:srgbClr val="05357D"/>
                </a:solidFill>
                <a:latin typeface="NanumSquareR" pitchFamily="34" charset="0"/>
                <a:ea typeface="NanumSquareR" pitchFamily="34" charset="-122"/>
                <a:cs typeface="NanumSquareR" pitchFamily="34" charset="-120"/>
              </a:rPr>
              <a:t>더블</a:t>
            </a:r>
            <a:r>
              <a:rPr lang="en-US" sz="2016" kern="0" spc="-101" dirty="0">
                <a:solidFill>
                  <a:srgbClr val="05357D"/>
                </a:solidFill>
                <a:latin typeface="NanumSquareR" pitchFamily="34" charset="0"/>
                <a:ea typeface="NanumSquareR" pitchFamily="34" charset="-122"/>
                <a:cs typeface="NanumSquareR" pitchFamily="34" charset="-120"/>
              </a:rPr>
              <a:t> </a:t>
            </a:r>
            <a:r>
              <a:rPr lang="en-US" sz="2016" kern="0" spc="-101" dirty="0" err="1">
                <a:solidFill>
                  <a:srgbClr val="05357D"/>
                </a:solidFill>
                <a:latin typeface="NanumSquareR" pitchFamily="34" charset="0"/>
                <a:ea typeface="NanumSquareR" pitchFamily="34" charset="-122"/>
                <a:cs typeface="NanumSquareR" pitchFamily="34" charset="-120"/>
              </a:rPr>
              <a:t>클릭하여</a:t>
            </a:r>
            <a:r>
              <a:rPr lang="en-US" sz="2016" kern="0" spc="-101" dirty="0">
                <a:solidFill>
                  <a:srgbClr val="05357D"/>
                </a:solidFill>
                <a:latin typeface="NanumSquareR" pitchFamily="34" charset="0"/>
                <a:ea typeface="NanumSquareR" pitchFamily="34" charset="-122"/>
                <a:cs typeface="NanumSquareR" pitchFamily="34" charset="-120"/>
              </a:rPr>
              <a:t> </a:t>
            </a:r>
            <a:r>
              <a:rPr lang="en-US" sz="2016" kern="0" spc="-101" dirty="0" err="1">
                <a:solidFill>
                  <a:srgbClr val="05357D"/>
                </a:solidFill>
                <a:latin typeface="NanumSquareR" pitchFamily="34" charset="0"/>
                <a:ea typeface="NanumSquareR" pitchFamily="34" charset="-122"/>
                <a:cs typeface="NanumSquareR" pitchFamily="34" charset="-120"/>
              </a:rPr>
              <a:t>텍스트</a:t>
            </a:r>
            <a:r>
              <a:rPr lang="en-US" sz="2016" kern="0" spc="-101" dirty="0">
                <a:solidFill>
                  <a:srgbClr val="05357D"/>
                </a:solidFill>
                <a:latin typeface="NanumSquareR" pitchFamily="34" charset="0"/>
                <a:ea typeface="NanumSquareR" pitchFamily="34" charset="-122"/>
                <a:cs typeface="NanumSquareR" pitchFamily="34" charset="-120"/>
              </a:rPr>
              <a:t> </a:t>
            </a:r>
            <a:r>
              <a:rPr lang="en-US" sz="2016" kern="0" spc="-101" dirty="0" err="1">
                <a:solidFill>
                  <a:srgbClr val="05357D"/>
                </a:solidFill>
                <a:latin typeface="NanumSquareR" pitchFamily="34" charset="0"/>
                <a:ea typeface="NanumSquareR" pitchFamily="34" charset="-122"/>
                <a:cs typeface="NanumSquareR" pitchFamily="34" charset="-120"/>
              </a:rPr>
              <a:t>수정이</a:t>
            </a:r>
            <a:r>
              <a:rPr lang="en-US" sz="2016" kern="0" spc="-101" dirty="0">
                <a:solidFill>
                  <a:srgbClr val="05357D"/>
                </a:solidFill>
                <a:latin typeface="NanumSquareR" pitchFamily="34" charset="0"/>
                <a:ea typeface="NanumSquareR" pitchFamily="34" charset="-122"/>
                <a:cs typeface="NanumSquareR" pitchFamily="34" charset="-120"/>
              </a:rPr>
              <a:t> </a:t>
            </a:r>
            <a:r>
              <a:rPr lang="en-US" sz="2016" kern="0" spc="-101" dirty="0" err="1">
                <a:solidFill>
                  <a:srgbClr val="05357D"/>
                </a:solidFill>
                <a:latin typeface="NanumSquareR" pitchFamily="34" charset="0"/>
                <a:ea typeface="NanumSquareR" pitchFamily="34" charset="-122"/>
                <a:cs typeface="NanumSquareR" pitchFamily="34" charset="-120"/>
              </a:rPr>
              <a:t>가능합니다</a:t>
            </a:r>
            <a:r>
              <a:rPr lang="en-US" sz="2016" kern="0" spc="-101" dirty="0">
                <a:solidFill>
                  <a:srgbClr val="05357D"/>
                </a:solidFill>
                <a:latin typeface="NanumSquareR" pitchFamily="34" charset="0"/>
                <a:ea typeface="NanumSquareR" pitchFamily="34" charset="-122"/>
                <a:cs typeface="NanumSquareR" pitchFamily="34" charset="-120"/>
              </a:rPr>
              <a:t>.</a:t>
            </a:r>
            <a:endParaRPr lang="en-US" sz="2016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30" name="Text 24">
            <a:extLst>
              <a:ext uri="{FF2B5EF4-FFF2-40B4-BE49-F238E27FC236}">
                <a16:creationId xmlns:a16="http://schemas.microsoft.com/office/drawing/2014/main" id="{2B747E2A-C278-BE4A-1222-CA36BEBBF81A}"/>
              </a:ext>
            </a:extLst>
          </p:cNvPr>
          <p:cNvSpPr/>
          <p:nvPr/>
        </p:nvSpPr>
        <p:spPr>
          <a:xfrm>
            <a:off x="9292019" y="7735110"/>
            <a:ext cx="5612130" cy="458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2016" kern="0" spc="-101" dirty="0">
                <a:solidFill>
                  <a:srgbClr val="05357D"/>
                </a:solidFill>
                <a:latin typeface="NanumSquareR" pitchFamily="34" charset="0"/>
                <a:ea typeface="NanumSquareR" pitchFamily="34" charset="-122"/>
                <a:cs typeface="NanumSquareR" pitchFamily="34" charset="-120"/>
              </a:rPr>
              <a:t>- </a:t>
            </a:r>
            <a:r>
              <a:rPr lang="en-US" sz="2016" kern="0" spc="-101" dirty="0" err="1">
                <a:solidFill>
                  <a:srgbClr val="05357D"/>
                </a:solidFill>
                <a:latin typeface="NanumSquareR" pitchFamily="34" charset="0"/>
                <a:ea typeface="NanumSquareR" pitchFamily="34" charset="-122"/>
                <a:cs typeface="NanumSquareR" pitchFamily="34" charset="-120"/>
              </a:rPr>
              <a:t>쉽게</a:t>
            </a:r>
            <a:r>
              <a:rPr lang="en-US" sz="2016" kern="0" spc="-101" dirty="0">
                <a:solidFill>
                  <a:srgbClr val="05357D"/>
                </a:solidFill>
                <a:latin typeface="NanumSquareR" pitchFamily="34" charset="0"/>
                <a:ea typeface="NanumSquareR" pitchFamily="34" charset="-122"/>
                <a:cs typeface="NanumSquareR" pitchFamily="34" charset="-120"/>
              </a:rPr>
              <a:t> </a:t>
            </a:r>
            <a:r>
              <a:rPr lang="en-US" sz="2016" kern="0" spc="-101" dirty="0" err="1">
                <a:solidFill>
                  <a:srgbClr val="05357D"/>
                </a:solidFill>
                <a:latin typeface="NanumSquareR" pitchFamily="34" charset="0"/>
                <a:ea typeface="NanumSquareR" pitchFamily="34" charset="-122"/>
                <a:cs typeface="NanumSquareR" pitchFamily="34" charset="-120"/>
              </a:rPr>
              <a:t>템플릿을</a:t>
            </a:r>
            <a:r>
              <a:rPr lang="en-US" sz="2016" kern="0" spc="-101" dirty="0">
                <a:solidFill>
                  <a:srgbClr val="05357D"/>
                </a:solidFill>
                <a:latin typeface="NanumSquareR" pitchFamily="34" charset="0"/>
                <a:ea typeface="NanumSquareR" pitchFamily="34" charset="-122"/>
                <a:cs typeface="NanumSquareR" pitchFamily="34" charset="-120"/>
              </a:rPr>
              <a:t> </a:t>
            </a:r>
            <a:r>
              <a:rPr lang="en-US" sz="2016" kern="0" spc="-101" dirty="0" err="1">
                <a:solidFill>
                  <a:srgbClr val="05357D"/>
                </a:solidFill>
                <a:latin typeface="NanumSquareR" pitchFamily="34" charset="0"/>
                <a:ea typeface="NanumSquareR" pitchFamily="34" charset="-122"/>
                <a:cs typeface="NanumSquareR" pitchFamily="34" charset="-120"/>
              </a:rPr>
              <a:t>완성시켜</a:t>
            </a:r>
            <a:r>
              <a:rPr lang="en-US" sz="2016" kern="0" spc="-101" dirty="0">
                <a:solidFill>
                  <a:srgbClr val="05357D"/>
                </a:solidFill>
                <a:latin typeface="NanumSquareR" pitchFamily="34" charset="0"/>
                <a:ea typeface="NanumSquareR" pitchFamily="34" charset="-122"/>
                <a:cs typeface="NanumSquareR" pitchFamily="34" charset="-120"/>
              </a:rPr>
              <a:t> </a:t>
            </a:r>
            <a:r>
              <a:rPr lang="en-US" sz="2016" kern="0" spc="-101" dirty="0" err="1">
                <a:solidFill>
                  <a:srgbClr val="05357D"/>
                </a:solidFill>
                <a:latin typeface="NanumSquareR" pitchFamily="34" charset="0"/>
                <a:ea typeface="NanumSquareR" pitchFamily="34" charset="-122"/>
                <a:cs typeface="NanumSquareR" pitchFamily="34" charset="-120"/>
              </a:rPr>
              <a:t>보세요</a:t>
            </a:r>
            <a:r>
              <a:rPr lang="en-US" sz="2016" kern="0" spc="-101" dirty="0">
                <a:solidFill>
                  <a:srgbClr val="05357D"/>
                </a:solidFill>
                <a:latin typeface="NanumSquareR" pitchFamily="34" charset="0"/>
                <a:ea typeface="NanumSquareR" pitchFamily="34" charset="-122"/>
                <a:cs typeface="NanumSquareR" pitchFamily="34" charset="-120"/>
              </a:rPr>
              <a:t>!</a:t>
            </a:r>
            <a:endParaRPr lang="en-US" sz="2016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31" name="Text 25">
            <a:extLst>
              <a:ext uri="{FF2B5EF4-FFF2-40B4-BE49-F238E27FC236}">
                <a16:creationId xmlns:a16="http://schemas.microsoft.com/office/drawing/2014/main" id="{54125883-C7AA-A4FC-D6B2-2ADC794F9626}"/>
              </a:ext>
            </a:extLst>
          </p:cNvPr>
          <p:cNvSpPr/>
          <p:nvPr/>
        </p:nvSpPr>
        <p:spPr>
          <a:xfrm>
            <a:off x="9226868" y="2451878"/>
            <a:ext cx="5612130" cy="458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2016" kern="0" spc="-101" dirty="0">
                <a:solidFill>
                  <a:srgbClr val="05357D"/>
                </a:solidFill>
                <a:latin typeface="NanumSquareR" pitchFamily="34" charset="0"/>
                <a:ea typeface="NanumSquareR" pitchFamily="34" charset="-122"/>
                <a:cs typeface="NanumSquareR" pitchFamily="34" charset="-120"/>
              </a:rPr>
              <a:t>- </a:t>
            </a:r>
            <a:r>
              <a:rPr lang="en-US" sz="2016" kern="0" spc="-101" dirty="0" err="1">
                <a:solidFill>
                  <a:srgbClr val="05357D"/>
                </a:solidFill>
                <a:latin typeface="NanumSquareR" pitchFamily="34" charset="0"/>
                <a:ea typeface="NanumSquareR" pitchFamily="34" charset="-122"/>
                <a:cs typeface="NanumSquareR" pitchFamily="34" charset="-120"/>
              </a:rPr>
              <a:t>우리의</a:t>
            </a:r>
            <a:r>
              <a:rPr lang="en-US" sz="2016" kern="0" spc="-101" dirty="0">
                <a:solidFill>
                  <a:srgbClr val="05357D"/>
                </a:solidFill>
                <a:latin typeface="NanumSquareR" pitchFamily="34" charset="0"/>
                <a:ea typeface="NanumSquareR" pitchFamily="34" charset="-122"/>
                <a:cs typeface="NanumSquareR" pitchFamily="34" charset="-120"/>
              </a:rPr>
              <a:t> </a:t>
            </a:r>
            <a:r>
              <a:rPr lang="en-US" sz="2016" kern="0" spc="-101" dirty="0" err="1">
                <a:solidFill>
                  <a:srgbClr val="05357D"/>
                </a:solidFill>
                <a:latin typeface="NanumSquareR" pitchFamily="34" charset="0"/>
                <a:ea typeface="NanumSquareR" pitchFamily="34" charset="-122"/>
                <a:cs typeface="NanumSquareR" pitchFamily="34" charset="-120"/>
              </a:rPr>
              <a:t>약점에</a:t>
            </a:r>
            <a:r>
              <a:rPr lang="en-US" sz="2016" kern="0" spc="-101" dirty="0">
                <a:solidFill>
                  <a:srgbClr val="05357D"/>
                </a:solidFill>
                <a:latin typeface="NanumSquareR" pitchFamily="34" charset="0"/>
                <a:ea typeface="NanumSquareR" pitchFamily="34" charset="-122"/>
                <a:cs typeface="NanumSquareR" pitchFamily="34" charset="-120"/>
              </a:rPr>
              <a:t> </a:t>
            </a:r>
            <a:r>
              <a:rPr lang="en-US" sz="2016" kern="0" spc="-101" dirty="0" err="1">
                <a:solidFill>
                  <a:srgbClr val="05357D"/>
                </a:solidFill>
                <a:latin typeface="NanumSquareR" pitchFamily="34" charset="0"/>
                <a:ea typeface="NanumSquareR" pitchFamily="34" charset="-122"/>
                <a:cs typeface="NanumSquareR" pitchFamily="34" charset="-120"/>
              </a:rPr>
              <a:t>대한</a:t>
            </a:r>
            <a:r>
              <a:rPr lang="en-US" sz="2016" kern="0" spc="-101" dirty="0">
                <a:solidFill>
                  <a:srgbClr val="05357D"/>
                </a:solidFill>
                <a:latin typeface="NanumSquareR" pitchFamily="34" charset="0"/>
                <a:ea typeface="NanumSquareR" pitchFamily="34" charset="-122"/>
                <a:cs typeface="NanumSquareR" pitchFamily="34" charset="-120"/>
              </a:rPr>
              <a:t> </a:t>
            </a:r>
            <a:r>
              <a:rPr lang="en-US" sz="2016" kern="0" spc="-101" dirty="0" err="1">
                <a:solidFill>
                  <a:srgbClr val="05357D"/>
                </a:solidFill>
                <a:latin typeface="NanumSquareR" pitchFamily="34" charset="0"/>
                <a:ea typeface="NanumSquareR" pitchFamily="34" charset="-122"/>
                <a:cs typeface="NanumSquareR" pitchFamily="34" charset="-120"/>
              </a:rPr>
              <a:t>간략한</a:t>
            </a:r>
            <a:r>
              <a:rPr lang="en-US" sz="2016" kern="0" spc="-101" dirty="0">
                <a:solidFill>
                  <a:srgbClr val="05357D"/>
                </a:solidFill>
                <a:latin typeface="NanumSquareR" pitchFamily="34" charset="0"/>
                <a:ea typeface="NanumSquareR" pitchFamily="34" charset="-122"/>
                <a:cs typeface="NanumSquareR" pitchFamily="34" charset="-120"/>
              </a:rPr>
              <a:t> </a:t>
            </a:r>
            <a:r>
              <a:rPr lang="en-US" sz="2016" kern="0" spc="-101" dirty="0" err="1">
                <a:solidFill>
                  <a:srgbClr val="05357D"/>
                </a:solidFill>
                <a:latin typeface="NanumSquareR" pitchFamily="34" charset="0"/>
                <a:ea typeface="NanumSquareR" pitchFamily="34" charset="-122"/>
                <a:cs typeface="NanumSquareR" pitchFamily="34" charset="-120"/>
              </a:rPr>
              <a:t>설명을</a:t>
            </a:r>
            <a:r>
              <a:rPr lang="en-US" sz="2016" kern="0" spc="-101" dirty="0">
                <a:solidFill>
                  <a:srgbClr val="05357D"/>
                </a:solidFill>
                <a:latin typeface="NanumSquareR" pitchFamily="34" charset="0"/>
                <a:ea typeface="NanumSquareR" pitchFamily="34" charset="-122"/>
                <a:cs typeface="NanumSquareR" pitchFamily="34" charset="-120"/>
              </a:rPr>
              <a:t> </a:t>
            </a:r>
            <a:r>
              <a:rPr lang="en-US" sz="2016" kern="0" spc="-101" dirty="0" err="1">
                <a:solidFill>
                  <a:srgbClr val="05357D"/>
                </a:solidFill>
                <a:latin typeface="NanumSquareR" pitchFamily="34" charset="0"/>
                <a:ea typeface="NanumSquareR" pitchFamily="34" charset="-122"/>
                <a:cs typeface="NanumSquareR" pitchFamily="34" charset="-120"/>
              </a:rPr>
              <a:t>입력해주세요</a:t>
            </a:r>
            <a:r>
              <a:rPr lang="en-US" sz="2016" kern="0" spc="-101" dirty="0">
                <a:solidFill>
                  <a:srgbClr val="05357D"/>
                </a:solidFill>
                <a:latin typeface="NanumSquareR" pitchFamily="34" charset="0"/>
                <a:ea typeface="NanumSquareR" pitchFamily="34" charset="-122"/>
                <a:cs typeface="NanumSquareR" pitchFamily="34" charset="-120"/>
              </a:rPr>
              <a:t>.</a:t>
            </a:r>
            <a:endParaRPr lang="en-US" sz="2016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32" name="Text 26">
            <a:extLst>
              <a:ext uri="{FF2B5EF4-FFF2-40B4-BE49-F238E27FC236}">
                <a16:creationId xmlns:a16="http://schemas.microsoft.com/office/drawing/2014/main" id="{A1DF6D47-A064-6A31-D204-3740857CF3CA}"/>
              </a:ext>
            </a:extLst>
          </p:cNvPr>
          <p:cNvSpPr/>
          <p:nvPr/>
        </p:nvSpPr>
        <p:spPr>
          <a:xfrm>
            <a:off x="9226868" y="2910078"/>
            <a:ext cx="5612130" cy="458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2016" kern="0" spc="-101" dirty="0">
                <a:solidFill>
                  <a:srgbClr val="05357D"/>
                </a:solidFill>
                <a:latin typeface="NanumSquareR" pitchFamily="34" charset="0"/>
                <a:ea typeface="NanumSquareR" pitchFamily="34" charset="-122"/>
                <a:cs typeface="NanumSquareR" pitchFamily="34" charset="-120"/>
              </a:rPr>
              <a:t>- </a:t>
            </a:r>
            <a:r>
              <a:rPr lang="en-US" sz="2016" kern="0" spc="-101" dirty="0" err="1">
                <a:solidFill>
                  <a:srgbClr val="05357D"/>
                </a:solidFill>
                <a:latin typeface="NanumSquareR" pitchFamily="34" charset="0"/>
                <a:ea typeface="NanumSquareR" pitchFamily="34" charset="-122"/>
                <a:cs typeface="NanumSquareR" pitchFamily="34" charset="-120"/>
              </a:rPr>
              <a:t>개선할</a:t>
            </a:r>
            <a:r>
              <a:rPr lang="en-US" sz="2016" kern="0" spc="-101" dirty="0">
                <a:solidFill>
                  <a:srgbClr val="05357D"/>
                </a:solidFill>
                <a:latin typeface="NanumSquareR" pitchFamily="34" charset="0"/>
                <a:ea typeface="NanumSquareR" pitchFamily="34" charset="-122"/>
                <a:cs typeface="NanumSquareR" pitchFamily="34" charset="-120"/>
              </a:rPr>
              <a:t> </a:t>
            </a:r>
            <a:r>
              <a:rPr lang="en-US" sz="2016" kern="0" spc="-101" dirty="0" err="1">
                <a:solidFill>
                  <a:srgbClr val="05357D"/>
                </a:solidFill>
                <a:latin typeface="NanumSquareR" pitchFamily="34" charset="0"/>
                <a:ea typeface="NanumSquareR" pitchFamily="34" charset="-122"/>
                <a:cs typeface="NanumSquareR" pitchFamily="34" charset="-120"/>
              </a:rPr>
              <a:t>필요가</a:t>
            </a:r>
            <a:r>
              <a:rPr lang="en-US" sz="2016" kern="0" spc="-101" dirty="0">
                <a:solidFill>
                  <a:srgbClr val="05357D"/>
                </a:solidFill>
                <a:latin typeface="NanumSquareR" pitchFamily="34" charset="0"/>
                <a:ea typeface="NanumSquareR" pitchFamily="34" charset="-122"/>
                <a:cs typeface="NanumSquareR" pitchFamily="34" charset="-120"/>
              </a:rPr>
              <a:t> </a:t>
            </a:r>
            <a:r>
              <a:rPr lang="en-US" sz="2016" kern="0" spc="-101" dirty="0" err="1">
                <a:solidFill>
                  <a:srgbClr val="05357D"/>
                </a:solidFill>
                <a:latin typeface="NanumSquareR" pitchFamily="34" charset="0"/>
                <a:ea typeface="NanumSquareR" pitchFamily="34" charset="-122"/>
                <a:cs typeface="NanumSquareR" pitchFamily="34" charset="-120"/>
              </a:rPr>
              <a:t>있는</a:t>
            </a:r>
            <a:r>
              <a:rPr lang="en-US" sz="2016" kern="0" spc="-101" dirty="0">
                <a:solidFill>
                  <a:srgbClr val="05357D"/>
                </a:solidFill>
                <a:latin typeface="NanumSquareR" pitchFamily="34" charset="0"/>
                <a:ea typeface="NanumSquareR" pitchFamily="34" charset="-122"/>
                <a:cs typeface="NanumSquareR" pitchFamily="34" charset="-120"/>
              </a:rPr>
              <a:t> </a:t>
            </a:r>
            <a:r>
              <a:rPr lang="en-US" sz="2016" kern="0" spc="-101" dirty="0" err="1">
                <a:solidFill>
                  <a:srgbClr val="05357D"/>
                </a:solidFill>
                <a:latin typeface="NanumSquareR" pitchFamily="34" charset="0"/>
                <a:ea typeface="NanumSquareR" pitchFamily="34" charset="-122"/>
                <a:cs typeface="NanumSquareR" pitchFamily="34" charset="-120"/>
              </a:rPr>
              <a:t>부분은</a:t>
            </a:r>
            <a:r>
              <a:rPr lang="en-US" sz="2016" kern="0" spc="-101" dirty="0">
                <a:solidFill>
                  <a:srgbClr val="05357D"/>
                </a:solidFill>
                <a:latin typeface="NanumSquareR" pitchFamily="34" charset="0"/>
                <a:ea typeface="NanumSquareR" pitchFamily="34" charset="-122"/>
                <a:cs typeface="NanumSquareR" pitchFamily="34" charset="-120"/>
              </a:rPr>
              <a:t> </a:t>
            </a:r>
            <a:r>
              <a:rPr lang="en-US" sz="2016" kern="0" spc="-101" dirty="0" err="1">
                <a:solidFill>
                  <a:srgbClr val="05357D"/>
                </a:solidFill>
                <a:latin typeface="NanumSquareR" pitchFamily="34" charset="0"/>
                <a:ea typeface="NanumSquareR" pitchFamily="34" charset="-122"/>
                <a:cs typeface="NanumSquareR" pitchFamily="34" charset="-120"/>
              </a:rPr>
              <a:t>무엇인가요</a:t>
            </a:r>
            <a:r>
              <a:rPr lang="en-US" sz="2016" kern="0" spc="-101" dirty="0">
                <a:solidFill>
                  <a:srgbClr val="05357D"/>
                </a:solidFill>
                <a:latin typeface="NanumSquareR" pitchFamily="34" charset="0"/>
                <a:ea typeface="NanumSquareR" pitchFamily="34" charset="-122"/>
                <a:cs typeface="NanumSquareR" pitchFamily="34" charset="-120"/>
              </a:rPr>
              <a:t>?</a:t>
            </a:r>
            <a:endParaRPr lang="en-US" sz="2016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33" name="Text 27">
            <a:extLst>
              <a:ext uri="{FF2B5EF4-FFF2-40B4-BE49-F238E27FC236}">
                <a16:creationId xmlns:a16="http://schemas.microsoft.com/office/drawing/2014/main" id="{46315B2A-32BA-2195-3F93-EC0CCEFD14DC}"/>
              </a:ext>
            </a:extLst>
          </p:cNvPr>
          <p:cNvSpPr/>
          <p:nvPr/>
        </p:nvSpPr>
        <p:spPr>
          <a:xfrm>
            <a:off x="9226868" y="3368278"/>
            <a:ext cx="5612130" cy="458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2016" kern="0" spc="-101" dirty="0">
                <a:solidFill>
                  <a:srgbClr val="05357D"/>
                </a:solidFill>
                <a:latin typeface="NanumSquareR" pitchFamily="34" charset="0"/>
                <a:ea typeface="NanumSquareR" pitchFamily="34" charset="-122"/>
                <a:cs typeface="NanumSquareR" pitchFamily="34" charset="-120"/>
              </a:rPr>
              <a:t>- </a:t>
            </a:r>
            <a:r>
              <a:rPr lang="en-US" sz="2016" kern="0" spc="-101" dirty="0" err="1">
                <a:solidFill>
                  <a:srgbClr val="05357D"/>
                </a:solidFill>
                <a:latin typeface="NanumSquareR" pitchFamily="34" charset="0"/>
                <a:ea typeface="NanumSquareR" pitchFamily="34" charset="-122"/>
                <a:cs typeface="NanumSquareR" pitchFamily="34" charset="-120"/>
              </a:rPr>
              <a:t>더블</a:t>
            </a:r>
            <a:r>
              <a:rPr lang="en-US" sz="2016" kern="0" spc="-101" dirty="0">
                <a:solidFill>
                  <a:srgbClr val="05357D"/>
                </a:solidFill>
                <a:latin typeface="NanumSquareR" pitchFamily="34" charset="0"/>
                <a:ea typeface="NanumSquareR" pitchFamily="34" charset="-122"/>
                <a:cs typeface="NanumSquareR" pitchFamily="34" charset="-120"/>
              </a:rPr>
              <a:t> </a:t>
            </a:r>
            <a:r>
              <a:rPr lang="en-US" sz="2016" kern="0" spc="-101" dirty="0" err="1">
                <a:solidFill>
                  <a:srgbClr val="05357D"/>
                </a:solidFill>
                <a:latin typeface="NanumSquareR" pitchFamily="34" charset="0"/>
                <a:ea typeface="NanumSquareR" pitchFamily="34" charset="-122"/>
                <a:cs typeface="NanumSquareR" pitchFamily="34" charset="-120"/>
              </a:rPr>
              <a:t>클릭하여</a:t>
            </a:r>
            <a:r>
              <a:rPr lang="en-US" sz="2016" kern="0" spc="-101" dirty="0">
                <a:solidFill>
                  <a:srgbClr val="05357D"/>
                </a:solidFill>
                <a:latin typeface="NanumSquareR" pitchFamily="34" charset="0"/>
                <a:ea typeface="NanumSquareR" pitchFamily="34" charset="-122"/>
                <a:cs typeface="NanumSquareR" pitchFamily="34" charset="-120"/>
              </a:rPr>
              <a:t> </a:t>
            </a:r>
            <a:r>
              <a:rPr lang="en-US" sz="2016" kern="0" spc="-101" dirty="0" err="1">
                <a:solidFill>
                  <a:srgbClr val="05357D"/>
                </a:solidFill>
                <a:latin typeface="NanumSquareR" pitchFamily="34" charset="0"/>
                <a:ea typeface="NanumSquareR" pitchFamily="34" charset="-122"/>
                <a:cs typeface="NanumSquareR" pitchFamily="34" charset="-120"/>
              </a:rPr>
              <a:t>텍스트</a:t>
            </a:r>
            <a:r>
              <a:rPr lang="en-US" sz="2016" kern="0" spc="-101" dirty="0">
                <a:solidFill>
                  <a:srgbClr val="05357D"/>
                </a:solidFill>
                <a:latin typeface="NanumSquareR" pitchFamily="34" charset="0"/>
                <a:ea typeface="NanumSquareR" pitchFamily="34" charset="-122"/>
                <a:cs typeface="NanumSquareR" pitchFamily="34" charset="-120"/>
              </a:rPr>
              <a:t> </a:t>
            </a:r>
            <a:r>
              <a:rPr lang="en-US" sz="2016" kern="0" spc="-101" dirty="0" err="1">
                <a:solidFill>
                  <a:srgbClr val="05357D"/>
                </a:solidFill>
                <a:latin typeface="NanumSquareR" pitchFamily="34" charset="0"/>
                <a:ea typeface="NanumSquareR" pitchFamily="34" charset="-122"/>
                <a:cs typeface="NanumSquareR" pitchFamily="34" charset="-120"/>
              </a:rPr>
              <a:t>수정이</a:t>
            </a:r>
            <a:r>
              <a:rPr lang="en-US" sz="2016" kern="0" spc="-101" dirty="0">
                <a:solidFill>
                  <a:srgbClr val="05357D"/>
                </a:solidFill>
                <a:latin typeface="NanumSquareR" pitchFamily="34" charset="0"/>
                <a:ea typeface="NanumSquareR" pitchFamily="34" charset="-122"/>
                <a:cs typeface="NanumSquareR" pitchFamily="34" charset="-120"/>
              </a:rPr>
              <a:t> </a:t>
            </a:r>
            <a:r>
              <a:rPr lang="en-US" sz="2016" kern="0" spc="-101" dirty="0" err="1">
                <a:solidFill>
                  <a:srgbClr val="05357D"/>
                </a:solidFill>
                <a:latin typeface="NanumSquareR" pitchFamily="34" charset="0"/>
                <a:ea typeface="NanumSquareR" pitchFamily="34" charset="-122"/>
                <a:cs typeface="NanumSquareR" pitchFamily="34" charset="-120"/>
              </a:rPr>
              <a:t>가능합니다</a:t>
            </a:r>
            <a:r>
              <a:rPr lang="en-US" sz="2016" kern="0" spc="-101" dirty="0">
                <a:solidFill>
                  <a:srgbClr val="05357D"/>
                </a:solidFill>
                <a:latin typeface="NanumSquareR" pitchFamily="34" charset="0"/>
                <a:ea typeface="NanumSquareR" pitchFamily="34" charset="-122"/>
                <a:cs typeface="NanumSquareR" pitchFamily="34" charset="-120"/>
              </a:rPr>
              <a:t>.</a:t>
            </a:r>
            <a:endParaRPr lang="en-US" sz="2016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34" name="Text 28">
            <a:extLst>
              <a:ext uri="{FF2B5EF4-FFF2-40B4-BE49-F238E27FC236}">
                <a16:creationId xmlns:a16="http://schemas.microsoft.com/office/drawing/2014/main" id="{1BA2FB90-429A-3A85-786F-28111FF422E7}"/>
              </a:ext>
            </a:extLst>
          </p:cNvPr>
          <p:cNvSpPr/>
          <p:nvPr/>
        </p:nvSpPr>
        <p:spPr>
          <a:xfrm>
            <a:off x="9226868" y="3826478"/>
            <a:ext cx="5612130" cy="458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2016" kern="0" spc="-101" dirty="0">
                <a:solidFill>
                  <a:srgbClr val="05357D"/>
                </a:solidFill>
                <a:latin typeface="NanumSquareR" pitchFamily="34" charset="0"/>
                <a:ea typeface="NanumSquareR" pitchFamily="34" charset="-122"/>
                <a:cs typeface="NanumSquareR" pitchFamily="34" charset="-120"/>
              </a:rPr>
              <a:t>- </a:t>
            </a:r>
            <a:r>
              <a:rPr lang="en-US" sz="2016" kern="0" spc="-101" dirty="0" err="1">
                <a:solidFill>
                  <a:srgbClr val="05357D"/>
                </a:solidFill>
                <a:latin typeface="NanumSquareR" pitchFamily="34" charset="0"/>
                <a:ea typeface="NanumSquareR" pitchFamily="34" charset="-122"/>
                <a:cs typeface="NanumSquareR" pitchFamily="34" charset="-120"/>
              </a:rPr>
              <a:t>쉽게</a:t>
            </a:r>
            <a:r>
              <a:rPr lang="en-US" sz="2016" kern="0" spc="-101" dirty="0">
                <a:solidFill>
                  <a:srgbClr val="05357D"/>
                </a:solidFill>
                <a:latin typeface="NanumSquareR" pitchFamily="34" charset="0"/>
                <a:ea typeface="NanumSquareR" pitchFamily="34" charset="-122"/>
                <a:cs typeface="NanumSquareR" pitchFamily="34" charset="-120"/>
              </a:rPr>
              <a:t> </a:t>
            </a:r>
            <a:r>
              <a:rPr lang="en-US" sz="2016" kern="0" spc="-101" dirty="0" err="1">
                <a:solidFill>
                  <a:srgbClr val="05357D"/>
                </a:solidFill>
                <a:latin typeface="NanumSquareR" pitchFamily="34" charset="0"/>
                <a:ea typeface="NanumSquareR" pitchFamily="34" charset="-122"/>
                <a:cs typeface="NanumSquareR" pitchFamily="34" charset="-120"/>
              </a:rPr>
              <a:t>템플릿을</a:t>
            </a:r>
            <a:r>
              <a:rPr lang="en-US" sz="2016" kern="0" spc="-101" dirty="0">
                <a:solidFill>
                  <a:srgbClr val="05357D"/>
                </a:solidFill>
                <a:latin typeface="NanumSquareR" pitchFamily="34" charset="0"/>
                <a:ea typeface="NanumSquareR" pitchFamily="34" charset="-122"/>
                <a:cs typeface="NanumSquareR" pitchFamily="34" charset="-120"/>
              </a:rPr>
              <a:t> </a:t>
            </a:r>
            <a:r>
              <a:rPr lang="en-US" sz="2016" kern="0" spc="-101" dirty="0" err="1">
                <a:solidFill>
                  <a:srgbClr val="05357D"/>
                </a:solidFill>
                <a:latin typeface="NanumSquareR" pitchFamily="34" charset="0"/>
                <a:ea typeface="NanumSquareR" pitchFamily="34" charset="-122"/>
                <a:cs typeface="NanumSquareR" pitchFamily="34" charset="-120"/>
              </a:rPr>
              <a:t>완성시켜</a:t>
            </a:r>
            <a:r>
              <a:rPr lang="en-US" sz="2016" kern="0" spc="-101" dirty="0">
                <a:solidFill>
                  <a:srgbClr val="05357D"/>
                </a:solidFill>
                <a:latin typeface="NanumSquareR" pitchFamily="34" charset="0"/>
                <a:ea typeface="NanumSquareR" pitchFamily="34" charset="-122"/>
                <a:cs typeface="NanumSquareR" pitchFamily="34" charset="-120"/>
              </a:rPr>
              <a:t> </a:t>
            </a:r>
            <a:r>
              <a:rPr lang="en-US" sz="2016" kern="0" spc="-101" dirty="0" err="1">
                <a:solidFill>
                  <a:srgbClr val="05357D"/>
                </a:solidFill>
                <a:latin typeface="NanumSquareR" pitchFamily="34" charset="0"/>
                <a:ea typeface="NanumSquareR" pitchFamily="34" charset="-122"/>
                <a:cs typeface="NanumSquareR" pitchFamily="34" charset="-120"/>
              </a:rPr>
              <a:t>보세요</a:t>
            </a:r>
            <a:r>
              <a:rPr lang="en-US" sz="2016" kern="0" spc="-101" dirty="0">
                <a:solidFill>
                  <a:srgbClr val="05357D"/>
                </a:solidFill>
                <a:latin typeface="NanumSquareR" pitchFamily="34" charset="0"/>
                <a:ea typeface="NanumSquareR" pitchFamily="34" charset="-122"/>
                <a:cs typeface="NanumSquareR" pitchFamily="34" charset="-120"/>
              </a:rPr>
              <a:t>!</a:t>
            </a:r>
            <a:endParaRPr lang="en-US" sz="2016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35" name="Text 29">
            <a:extLst>
              <a:ext uri="{FF2B5EF4-FFF2-40B4-BE49-F238E27FC236}">
                <a16:creationId xmlns:a16="http://schemas.microsoft.com/office/drawing/2014/main" id="{258704C3-BBD0-AF0C-0CD7-3E4609730B52}"/>
              </a:ext>
            </a:extLst>
          </p:cNvPr>
          <p:cNvSpPr/>
          <p:nvPr/>
        </p:nvSpPr>
        <p:spPr>
          <a:xfrm>
            <a:off x="3226689" y="5902309"/>
            <a:ext cx="5497830" cy="458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2016" kern="0" spc="-101" dirty="0">
                <a:solidFill>
                  <a:srgbClr val="05357D"/>
                </a:solidFill>
                <a:latin typeface="NanumSquareR" pitchFamily="34" charset="0"/>
                <a:ea typeface="NanumSquareR" pitchFamily="34" charset="-122"/>
                <a:cs typeface="NanumSquareR" pitchFamily="34" charset="-120"/>
              </a:rPr>
              <a:t>- </a:t>
            </a:r>
            <a:r>
              <a:rPr lang="en-US" sz="2016" kern="0" spc="-101" dirty="0" err="1">
                <a:solidFill>
                  <a:srgbClr val="05357D"/>
                </a:solidFill>
                <a:latin typeface="NanumSquareR" pitchFamily="34" charset="0"/>
                <a:ea typeface="NanumSquareR" pitchFamily="34" charset="-122"/>
                <a:cs typeface="NanumSquareR" pitchFamily="34" charset="-120"/>
              </a:rPr>
              <a:t>우리의</a:t>
            </a:r>
            <a:r>
              <a:rPr lang="en-US" sz="2016" kern="0" spc="-101" dirty="0">
                <a:solidFill>
                  <a:srgbClr val="05357D"/>
                </a:solidFill>
                <a:latin typeface="NanumSquareR" pitchFamily="34" charset="0"/>
                <a:ea typeface="NanumSquareR" pitchFamily="34" charset="-122"/>
                <a:cs typeface="NanumSquareR" pitchFamily="34" charset="-120"/>
              </a:rPr>
              <a:t> </a:t>
            </a:r>
            <a:r>
              <a:rPr lang="en-US" sz="2016" kern="0" spc="-101" dirty="0" err="1">
                <a:solidFill>
                  <a:srgbClr val="05357D"/>
                </a:solidFill>
                <a:latin typeface="NanumSquareR" pitchFamily="34" charset="0"/>
                <a:ea typeface="NanumSquareR" pitchFamily="34" charset="-122"/>
                <a:cs typeface="NanumSquareR" pitchFamily="34" charset="-120"/>
              </a:rPr>
              <a:t>기회에</a:t>
            </a:r>
            <a:r>
              <a:rPr lang="en-US" sz="2016" kern="0" spc="-101" dirty="0">
                <a:solidFill>
                  <a:srgbClr val="05357D"/>
                </a:solidFill>
                <a:latin typeface="NanumSquareR" pitchFamily="34" charset="0"/>
                <a:ea typeface="NanumSquareR" pitchFamily="34" charset="-122"/>
                <a:cs typeface="NanumSquareR" pitchFamily="34" charset="-120"/>
              </a:rPr>
              <a:t> </a:t>
            </a:r>
            <a:r>
              <a:rPr lang="en-US" sz="2016" kern="0" spc="-101" dirty="0" err="1">
                <a:solidFill>
                  <a:srgbClr val="05357D"/>
                </a:solidFill>
                <a:latin typeface="NanumSquareR" pitchFamily="34" charset="0"/>
                <a:ea typeface="NanumSquareR" pitchFamily="34" charset="-122"/>
                <a:cs typeface="NanumSquareR" pitchFamily="34" charset="-120"/>
              </a:rPr>
              <a:t>대한</a:t>
            </a:r>
            <a:r>
              <a:rPr lang="en-US" sz="2016" kern="0" spc="-101" dirty="0">
                <a:solidFill>
                  <a:srgbClr val="05357D"/>
                </a:solidFill>
                <a:latin typeface="NanumSquareR" pitchFamily="34" charset="0"/>
                <a:ea typeface="NanumSquareR" pitchFamily="34" charset="-122"/>
                <a:cs typeface="NanumSquareR" pitchFamily="34" charset="-120"/>
              </a:rPr>
              <a:t> </a:t>
            </a:r>
            <a:r>
              <a:rPr lang="en-US" sz="2016" kern="0" spc="-101" dirty="0" err="1">
                <a:solidFill>
                  <a:srgbClr val="05357D"/>
                </a:solidFill>
                <a:latin typeface="NanumSquareR" pitchFamily="34" charset="0"/>
                <a:ea typeface="NanumSquareR" pitchFamily="34" charset="-122"/>
                <a:cs typeface="NanumSquareR" pitchFamily="34" charset="-120"/>
              </a:rPr>
              <a:t>간략한</a:t>
            </a:r>
            <a:r>
              <a:rPr lang="en-US" sz="2016" kern="0" spc="-101" dirty="0">
                <a:solidFill>
                  <a:srgbClr val="05357D"/>
                </a:solidFill>
                <a:latin typeface="NanumSquareR" pitchFamily="34" charset="0"/>
                <a:ea typeface="NanumSquareR" pitchFamily="34" charset="-122"/>
                <a:cs typeface="NanumSquareR" pitchFamily="34" charset="-120"/>
              </a:rPr>
              <a:t> </a:t>
            </a:r>
            <a:r>
              <a:rPr lang="en-US" sz="2016" kern="0" spc="-101" dirty="0" err="1">
                <a:solidFill>
                  <a:srgbClr val="05357D"/>
                </a:solidFill>
                <a:latin typeface="NanumSquareR" pitchFamily="34" charset="0"/>
                <a:ea typeface="NanumSquareR" pitchFamily="34" charset="-122"/>
                <a:cs typeface="NanumSquareR" pitchFamily="34" charset="-120"/>
              </a:rPr>
              <a:t>설명을</a:t>
            </a:r>
            <a:r>
              <a:rPr lang="en-US" sz="2016" kern="0" spc="-101" dirty="0">
                <a:solidFill>
                  <a:srgbClr val="05357D"/>
                </a:solidFill>
                <a:latin typeface="NanumSquareR" pitchFamily="34" charset="0"/>
                <a:ea typeface="NanumSquareR" pitchFamily="34" charset="-122"/>
                <a:cs typeface="NanumSquareR" pitchFamily="34" charset="-120"/>
              </a:rPr>
              <a:t> </a:t>
            </a:r>
            <a:r>
              <a:rPr lang="en-US" sz="2016" kern="0" spc="-101" dirty="0" err="1">
                <a:solidFill>
                  <a:srgbClr val="05357D"/>
                </a:solidFill>
                <a:latin typeface="NanumSquareR" pitchFamily="34" charset="0"/>
                <a:ea typeface="NanumSquareR" pitchFamily="34" charset="-122"/>
                <a:cs typeface="NanumSquareR" pitchFamily="34" charset="-120"/>
              </a:rPr>
              <a:t>입력해주세요</a:t>
            </a:r>
            <a:r>
              <a:rPr lang="en-US" sz="2016" kern="0" spc="-101" dirty="0">
                <a:solidFill>
                  <a:srgbClr val="05357D"/>
                </a:solidFill>
                <a:latin typeface="NanumSquareR" pitchFamily="34" charset="0"/>
                <a:ea typeface="NanumSquareR" pitchFamily="34" charset="-122"/>
                <a:cs typeface="NanumSquareR" pitchFamily="34" charset="-120"/>
              </a:rPr>
              <a:t>.</a:t>
            </a:r>
            <a:endParaRPr lang="en-US" sz="2016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36" name="Text 30">
            <a:extLst>
              <a:ext uri="{FF2B5EF4-FFF2-40B4-BE49-F238E27FC236}">
                <a16:creationId xmlns:a16="http://schemas.microsoft.com/office/drawing/2014/main" id="{2E8E98EC-2780-B90E-D678-734674A27DE6}"/>
              </a:ext>
            </a:extLst>
          </p:cNvPr>
          <p:cNvSpPr/>
          <p:nvPr/>
        </p:nvSpPr>
        <p:spPr>
          <a:xfrm>
            <a:off x="3226689" y="6360509"/>
            <a:ext cx="5497830" cy="458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2016" kern="0" spc="-101" dirty="0">
                <a:solidFill>
                  <a:srgbClr val="05357D"/>
                </a:solidFill>
                <a:latin typeface="NanumSquareR" pitchFamily="34" charset="0"/>
                <a:ea typeface="NanumSquareR" pitchFamily="34" charset="-122"/>
                <a:cs typeface="NanumSquareR" pitchFamily="34" charset="-120"/>
              </a:rPr>
              <a:t>- </a:t>
            </a:r>
            <a:r>
              <a:rPr lang="en-US" sz="2016" kern="0" spc="-101" dirty="0" err="1">
                <a:solidFill>
                  <a:srgbClr val="05357D"/>
                </a:solidFill>
                <a:latin typeface="NanumSquareR" pitchFamily="34" charset="0"/>
                <a:ea typeface="NanumSquareR" pitchFamily="34" charset="-122"/>
                <a:cs typeface="NanumSquareR" pitchFamily="34" charset="-120"/>
              </a:rPr>
              <a:t>경쟁에서</a:t>
            </a:r>
            <a:r>
              <a:rPr lang="en-US" sz="2016" kern="0" spc="-101" dirty="0">
                <a:solidFill>
                  <a:srgbClr val="05357D"/>
                </a:solidFill>
                <a:latin typeface="NanumSquareR" pitchFamily="34" charset="0"/>
                <a:ea typeface="NanumSquareR" pitchFamily="34" charset="-122"/>
                <a:cs typeface="NanumSquareR" pitchFamily="34" charset="-120"/>
              </a:rPr>
              <a:t> </a:t>
            </a:r>
            <a:r>
              <a:rPr lang="en-US" sz="2016" kern="0" spc="-101" dirty="0" err="1">
                <a:solidFill>
                  <a:srgbClr val="05357D"/>
                </a:solidFill>
                <a:latin typeface="NanumSquareR" pitchFamily="34" charset="0"/>
                <a:ea typeface="NanumSquareR" pitchFamily="34" charset="-122"/>
                <a:cs typeface="NanumSquareR" pitchFamily="34" charset="-120"/>
              </a:rPr>
              <a:t>유리한</a:t>
            </a:r>
            <a:r>
              <a:rPr lang="en-US" sz="2016" kern="0" spc="-101" dirty="0">
                <a:solidFill>
                  <a:srgbClr val="05357D"/>
                </a:solidFill>
                <a:latin typeface="NanumSquareR" pitchFamily="34" charset="0"/>
                <a:ea typeface="NanumSquareR" pitchFamily="34" charset="-122"/>
                <a:cs typeface="NanumSquareR" pitchFamily="34" charset="-120"/>
              </a:rPr>
              <a:t> </a:t>
            </a:r>
            <a:r>
              <a:rPr lang="en-US" sz="2016" kern="0" spc="-101" dirty="0" err="1">
                <a:solidFill>
                  <a:srgbClr val="05357D"/>
                </a:solidFill>
                <a:latin typeface="NanumSquareR" pitchFamily="34" charset="0"/>
                <a:ea typeface="NanumSquareR" pitchFamily="34" charset="-122"/>
                <a:cs typeface="NanumSquareR" pitchFamily="34" charset="-120"/>
              </a:rPr>
              <a:t>외부요인에</a:t>
            </a:r>
            <a:r>
              <a:rPr lang="en-US" sz="2016" kern="0" spc="-101" dirty="0">
                <a:solidFill>
                  <a:srgbClr val="05357D"/>
                </a:solidFill>
                <a:latin typeface="NanumSquareR" pitchFamily="34" charset="0"/>
                <a:ea typeface="NanumSquareR" pitchFamily="34" charset="-122"/>
                <a:cs typeface="NanumSquareR" pitchFamily="34" charset="-120"/>
              </a:rPr>
              <a:t> </a:t>
            </a:r>
            <a:r>
              <a:rPr lang="en-US" sz="2016" kern="0" spc="-101" dirty="0" err="1">
                <a:solidFill>
                  <a:srgbClr val="05357D"/>
                </a:solidFill>
                <a:latin typeface="NanumSquareR" pitchFamily="34" charset="0"/>
                <a:ea typeface="NanumSquareR" pitchFamily="34" charset="-122"/>
                <a:cs typeface="NanumSquareR" pitchFamily="34" charset="-120"/>
              </a:rPr>
              <a:t>대해</a:t>
            </a:r>
            <a:r>
              <a:rPr lang="en-US" sz="2016" kern="0" spc="-101" dirty="0">
                <a:solidFill>
                  <a:srgbClr val="05357D"/>
                </a:solidFill>
                <a:latin typeface="NanumSquareR" pitchFamily="34" charset="0"/>
                <a:ea typeface="NanumSquareR" pitchFamily="34" charset="-122"/>
                <a:cs typeface="NanumSquareR" pitchFamily="34" charset="-120"/>
              </a:rPr>
              <a:t> </a:t>
            </a:r>
            <a:r>
              <a:rPr lang="en-US" sz="2016" kern="0" spc="-101" dirty="0" err="1">
                <a:solidFill>
                  <a:srgbClr val="05357D"/>
                </a:solidFill>
                <a:latin typeface="NanumSquareR" pitchFamily="34" charset="0"/>
                <a:ea typeface="NanumSquareR" pitchFamily="34" charset="-122"/>
                <a:cs typeface="NanumSquareR" pitchFamily="34" charset="-120"/>
              </a:rPr>
              <a:t>생각해봐요</a:t>
            </a:r>
            <a:r>
              <a:rPr lang="en-US" sz="2016" kern="0" spc="-101" dirty="0">
                <a:solidFill>
                  <a:srgbClr val="05357D"/>
                </a:solidFill>
                <a:latin typeface="NanumSquareR" pitchFamily="34" charset="0"/>
                <a:ea typeface="NanumSquareR" pitchFamily="34" charset="-122"/>
                <a:cs typeface="NanumSquareR" pitchFamily="34" charset="-120"/>
              </a:rPr>
              <a:t>.</a:t>
            </a:r>
            <a:endParaRPr lang="en-US" sz="2016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37" name="Text 31">
            <a:extLst>
              <a:ext uri="{FF2B5EF4-FFF2-40B4-BE49-F238E27FC236}">
                <a16:creationId xmlns:a16="http://schemas.microsoft.com/office/drawing/2014/main" id="{7C706EA9-2E7E-AE42-BC1B-956888ADF968}"/>
              </a:ext>
            </a:extLst>
          </p:cNvPr>
          <p:cNvSpPr/>
          <p:nvPr/>
        </p:nvSpPr>
        <p:spPr>
          <a:xfrm>
            <a:off x="3226689" y="6818709"/>
            <a:ext cx="5497830" cy="458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2016" kern="0" spc="-101" dirty="0">
                <a:solidFill>
                  <a:srgbClr val="05357D"/>
                </a:solidFill>
                <a:latin typeface="NanumSquareR" pitchFamily="34" charset="0"/>
                <a:ea typeface="NanumSquareR" pitchFamily="34" charset="-122"/>
                <a:cs typeface="NanumSquareR" pitchFamily="34" charset="-120"/>
              </a:rPr>
              <a:t>- </a:t>
            </a:r>
            <a:r>
              <a:rPr lang="en-US" sz="2016" kern="0" spc="-101" dirty="0" err="1">
                <a:solidFill>
                  <a:srgbClr val="05357D"/>
                </a:solidFill>
                <a:latin typeface="NanumSquareR" pitchFamily="34" charset="0"/>
                <a:ea typeface="NanumSquareR" pitchFamily="34" charset="-122"/>
                <a:cs typeface="NanumSquareR" pitchFamily="34" charset="-120"/>
              </a:rPr>
              <a:t>트렌드를</a:t>
            </a:r>
            <a:r>
              <a:rPr lang="en-US" sz="2016" kern="0" spc="-101" dirty="0">
                <a:solidFill>
                  <a:srgbClr val="05357D"/>
                </a:solidFill>
                <a:latin typeface="NanumSquareR" pitchFamily="34" charset="0"/>
                <a:ea typeface="NanumSquareR" pitchFamily="34" charset="-122"/>
                <a:cs typeface="NanumSquareR" pitchFamily="34" charset="-120"/>
              </a:rPr>
              <a:t> </a:t>
            </a:r>
            <a:r>
              <a:rPr lang="en-US" sz="2016" kern="0" spc="-101" dirty="0" err="1">
                <a:solidFill>
                  <a:srgbClr val="05357D"/>
                </a:solidFill>
                <a:latin typeface="NanumSquareR" pitchFamily="34" charset="0"/>
                <a:ea typeface="NanumSquareR" pitchFamily="34" charset="-122"/>
                <a:cs typeface="NanumSquareR" pitchFamily="34" charset="-120"/>
              </a:rPr>
              <a:t>잘</a:t>
            </a:r>
            <a:r>
              <a:rPr lang="en-US" sz="2016" kern="0" spc="-101" dirty="0">
                <a:solidFill>
                  <a:srgbClr val="05357D"/>
                </a:solidFill>
                <a:latin typeface="NanumSquareR" pitchFamily="34" charset="0"/>
                <a:ea typeface="NanumSquareR" pitchFamily="34" charset="-122"/>
                <a:cs typeface="NanumSquareR" pitchFamily="34" charset="-120"/>
              </a:rPr>
              <a:t> </a:t>
            </a:r>
            <a:r>
              <a:rPr lang="en-US" sz="2016" kern="0" spc="-101" dirty="0" err="1">
                <a:solidFill>
                  <a:srgbClr val="05357D"/>
                </a:solidFill>
                <a:latin typeface="NanumSquareR" pitchFamily="34" charset="0"/>
                <a:ea typeface="NanumSquareR" pitchFamily="34" charset="-122"/>
                <a:cs typeface="NanumSquareR" pitchFamily="34" charset="-120"/>
              </a:rPr>
              <a:t>분석하면</a:t>
            </a:r>
            <a:r>
              <a:rPr lang="en-US" sz="2016" kern="0" spc="-101" dirty="0">
                <a:solidFill>
                  <a:srgbClr val="05357D"/>
                </a:solidFill>
                <a:latin typeface="NanumSquareR" pitchFamily="34" charset="0"/>
                <a:ea typeface="NanumSquareR" pitchFamily="34" charset="-122"/>
                <a:cs typeface="NanumSquareR" pitchFamily="34" charset="-120"/>
              </a:rPr>
              <a:t> </a:t>
            </a:r>
            <a:r>
              <a:rPr lang="en-US" sz="2016" kern="0" spc="-101" dirty="0" err="1">
                <a:solidFill>
                  <a:srgbClr val="05357D"/>
                </a:solidFill>
                <a:latin typeface="NanumSquareR" pitchFamily="34" charset="0"/>
                <a:ea typeface="NanumSquareR" pitchFamily="34" charset="-122"/>
                <a:cs typeface="NanumSquareR" pitchFamily="34" charset="-120"/>
              </a:rPr>
              <a:t>잠재고객이</a:t>
            </a:r>
            <a:r>
              <a:rPr lang="en-US" sz="2016" kern="0" spc="-101" dirty="0">
                <a:solidFill>
                  <a:srgbClr val="05357D"/>
                </a:solidFill>
                <a:latin typeface="NanumSquareR" pitchFamily="34" charset="0"/>
                <a:ea typeface="NanumSquareR" pitchFamily="34" charset="-122"/>
                <a:cs typeface="NanumSquareR" pitchFamily="34" charset="-120"/>
              </a:rPr>
              <a:t> </a:t>
            </a:r>
            <a:r>
              <a:rPr lang="en-US" sz="2016" kern="0" spc="-101" dirty="0" err="1">
                <a:solidFill>
                  <a:srgbClr val="05357D"/>
                </a:solidFill>
                <a:latin typeface="NanumSquareR" pitchFamily="34" charset="0"/>
                <a:ea typeface="NanumSquareR" pitchFamily="34" charset="-122"/>
                <a:cs typeface="NanumSquareR" pitchFamily="34" charset="-120"/>
              </a:rPr>
              <a:t>나올</a:t>
            </a:r>
            <a:r>
              <a:rPr lang="en-US" sz="2016" kern="0" spc="-101" dirty="0">
                <a:solidFill>
                  <a:srgbClr val="05357D"/>
                </a:solidFill>
                <a:latin typeface="NanumSquareR" pitchFamily="34" charset="0"/>
                <a:ea typeface="NanumSquareR" pitchFamily="34" charset="-122"/>
                <a:cs typeface="NanumSquareR" pitchFamily="34" charset="-120"/>
              </a:rPr>
              <a:t> </a:t>
            </a:r>
            <a:r>
              <a:rPr lang="en-US" sz="2016" kern="0" spc="-101" dirty="0" err="1">
                <a:solidFill>
                  <a:srgbClr val="05357D"/>
                </a:solidFill>
                <a:latin typeface="NanumSquareR" pitchFamily="34" charset="0"/>
                <a:ea typeface="NanumSquareR" pitchFamily="34" charset="-122"/>
                <a:cs typeface="NanumSquareR" pitchFamily="34" charset="-120"/>
              </a:rPr>
              <a:t>수</a:t>
            </a:r>
            <a:r>
              <a:rPr lang="en-US" sz="2016" kern="0" spc="-101" dirty="0">
                <a:solidFill>
                  <a:srgbClr val="05357D"/>
                </a:solidFill>
                <a:latin typeface="NanumSquareR" pitchFamily="34" charset="0"/>
                <a:ea typeface="NanumSquareR" pitchFamily="34" charset="-122"/>
                <a:cs typeface="NanumSquareR" pitchFamily="34" charset="-120"/>
              </a:rPr>
              <a:t> </a:t>
            </a:r>
            <a:r>
              <a:rPr lang="en-US" sz="2016" kern="0" spc="-101" dirty="0" err="1">
                <a:solidFill>
                  <a:srgbClr val="05357D"/>
                </a:solidFill>
                <a:latin typeface="NanumSquareR" pitchFamily="34" charset="0"/>
                <a:ea typeface="NanumSquareR" pitchFamily="34" charset="-122"/>
                <a:cs typeface="NanumSquareR" pitchFamily="34" charset="-120"/>
              </a:rPr>
              <a:t>있어요</a:t>
            </a:r>
            <a:r>
              <a:rPr lang="en-US" sz="2016" kern="0" spc="-101" dirty="0">
                <a:solidFill>
                  <a:srgbClr val="05357D"/>
                </a:solidFill>
                <a:latin typeface="NanumSquareR" pitchFamily="34" charset="0"/>
                <a:ea typeface="NanumSquareR" pitchFamily="34" charset="-122"/>
                <a:cs typeface="NanumSquareR" pitchFamily="34" charset="-120"/>
              </a:rPr>
              <a:t>.</a:t>
            </a:r>
            <a:endParaRPr lang="en-US" sz="2016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38" name="Text 32">
            <a:extLst>
              <a:ext uri="{FF2B5EF4-FFF2-40B4-BE49-F238E27FC236}">
                <a16:creationId xmlns:a16="http://schemas.microsoft.com/office/drawing/2014/main" id="{7B845E55-BFC5-292A-FB1D-C655C43CC4CB}"/>
              </a:ext>
            </a:extLst>
          </p:cNvPr>
          <p:cNvSpPr/>
          <p:nvPr/>
        </p:nvSpPr>
        <p:spPr>
          <a:xfrm>
            <a:off x="3226689" y="7276910"/>
            <a:ext cx="5497830" cy="458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2016" kern="0" spc="-101" dirty="0">
                <a:solidFill>
                  <a:srgbClr val="05357D"/>
                </a:solidFill>
                <a:latin typeface="NanumSquareR" pitchFamily="34" charset="0"/>
                <a:ea typeface="NanumSquareR" pitchFamily="34" charset="-122"/>
                <a:cs typeface="NanumSquareR" pitchFamily="34" charset="-120"/>
              </a:rPr>
              <a:t>- </a:t>
            </a:r>
            <a:r>
              <a:rPr lang="en-US" sz="2016" kern="0" spc="-101" dirty="0" err="1">
                <a:solidFill>
                  <a:srgbClr val="05357D"/>
                </a:solidFill>
                <a:latin typeface="NanumSquareR" pitchFamily="34" charset="0"/>
                <a:ea typeface="NanumSquareR" pitchFamily="34" charset="-122"/>
                <a:cs typeface="NanumSquareR" pitchFamily="34" charset="-120"/>
              </a:rPr>
              <a:t>더블</a:t>
            </a:r>
            <a:r>
              <a:rPr lang="en-US" sz="2016" kern="0" spc="-101" dirty="0">
                <a:solidFill>
                  <a:srgbClr val="05357D"/>
                </a:solidFill>
                <a:latin typeface="NanumSquareR" pitchFamily="34" charset="0"/>
                <a:ea typeface="NanumSquareR" pitchFamily="34" charset="-122"/>
                <a:cs typeface="NanumSquareR" pitchFamily="34" charset="-120"/>
              </a:rPr>
              <a:t> </a:t>
            </a:r>
            <a:r>
              <a:rPr lang="en-US" sz="2016" kern="0" spc="-101" dirty="0" err="1">
                <a:solidFill>
                  <a:srgbClr val="05357D"/>
                </a:solidFill>
                <a:latin typeface="NanumSquareR" pitchFamily="34" charset="0"/>
                <a:ea typeface="NanumSquareR" pitchFamily="34" charset="-122"/>
                <a:cs typeface="NanumSquareR" pitchFamily="34" charset="-120"/>
              </a:rPr>
              <a:t>클릭하여</a:t>
            </a:r>
            <a:r>
              <a:rPr lang="en-US" sz="2016" kern="0" spc="-101" dirty="0">
                <a:solidFill>
                  <a:srgbClr val="05357D"/>
                </a:solidFill>
                <a:latin typeface="NanumSquareR" pitchFamily="34" charset="0"/>
                <a:ea typeface="NanumSquareR" pitchFamily="34" charset="-122"/>
                <a:cs typeface="NanumSquareR" pitchFamily="34" charset="-120"/>
              </a:rPr>
              <a:t> </a:t>
            </a:r>
            <a:r>
              <a:rPr lang="en-US" sz="2016" kern="0" spc="-101" dirty="0" err="1">
                <a:solidFill>
                  <a:srgbClr val="05357D"/>
                </a:solidFill>
                <a:latin typeface="NanumSquareR" pitchFamily="34" charset="0"/>
                <a:ea typeface="NanumSquareR" pitchFamily="34" charset="-122"/>
                <a:cs typeface="NanumSquareR" pitchFamily="34" charset="-120"/>
              </a:rPr>
              <a:t>텍스트</a:t>
            </a:r>
            <a:r>
              <a:rPr lang="en-US" sz="2016" kern="0" spc="-101" dirty="0">
                <a:solidFill>
                  <a:srgbClr val="05357D"/>
                </a:solidFill>
                <a:latin typeface="NanumSquareR" pitchFamily="34" charset="0"/>
                <a:ea typeface="NanumSquareR" pitchFamily="34" charset="-122"/>
                <a:cs typeface="NanumSquareR" pitchFamily="34" charset="-120"/>
              </a:rPr>
              <a:t> </a:t>
            </a:r>
            <a:r>
              <a:rPr lang="en-US" sz="2016" kern="0" spc="-101" dirty="0" err="1">
                <a:solidFill>
                  <a:srgbClr val="05357D"/>
                </a:solidFill>
                <a:latin typeface="NanumSquareR" pitchFamily="34" charset="0"/>
                <a:ea typeface="NanumSquareR" pitchFamily="34" charset="-122"/>
                <a:cs typeface="NanumSquareR" pitchFamily="34" charset="-120"/>
              </a:rPr>
              <a:t>수정이</a:t>
            </a:r>
            <a:r>
              <a:rPr lang="en-US" sz="2016" kern="0" spc="-101" dirty="0">
                <a:solidFill>
                  <a:srgbClr val="05357D"/>
                </a:solidFill>
                <a:latin typeface="NanumSquareR" pitchFamily="34" charset="0"/>
                <a:ea typeface="NanumSquareR" pitchFamily="34" charset="-122"/>
                <a:cs typeface="NanumSquareR" pitchFamily="34" charset="-120"/>
              </a:rPr>
              <a:t> </a:t>
            </a:r>
            <a:r>
              <a:rPr lang="en-US" sz="2016" kern="0" spc="-101" dirty="0" err="1">
                <a:solidFill>
                  <a:srgbClr val="05357D"/>
                </a:solidFill>
                <a:latin typeface="NanumSquareR" pitchFamily="34" charset="0"/>
                <a:ea typeface="NanumSquareR" pitchFamily="34" charset="-122"/>
                <a:cs typeface="NanumSquareR" pitchFamily="34" charset="-120"/>
              </a:rPr>
              <a:t>가능합니다</a:t>
            </a:r>
            <a:r>
              <a:rPr lang="en-US" sz="2016" kern="0" spc="-101" dirty="0">
                <a:solidFill>
                  <a:srgbClr val="05357D"/>
                </a:solidFill>
                <a:latin typeface="NanumSquareR" pitchFamily="34" charset="0"/>
                <a:ea typeface="NanumSquareR" pitchFamily="34" charset="-122"/>
                <a:cs typeface="NanumSquareR" pitchFamily="34" charset="-120"/>
              </a:rPr>
              <a:t>.</a:t>
            </a:r>
            <a:endParaRPr lang="en-US" sz="2016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pic>
        <p:nvPicPr>
          <p:cNvPr id="39" name="Image 4" descr="preencoded.png">
            <a:extLst>
              <a:ext uri="{FF2B5EF4-FFF2-40B4-BE49-F238E27FC236}">
                <a16:creationId xmlns:a16="http://schemas.microsoft.com/office/drawing/2014/main" id="{1D4EC224-AC89-BD3C-88B7-C3A125BBEA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6832" y="5390394"/>
            <a:ext cx="14122764" cy="9144"/>
          </a:xfrm>
          <a:prstGeom prst="rect">
            <a:avLst/>
          </a:prstGeom>
        </p:spPr>
      </p:pic>
      <p:pic>
        <p:nvPicPr>
          <p:cNvPr id="40" name="Image 5" descr="preencoded.png">
            <a:extLst>
              <a:ext uri="{FF2B5EF4-FFF2-40B4-BE49-F238E27FC236}">
                <a16:creationId xmlns:a16="http://schemas.microsoft.com/office/drawing/2014/main" id="{DE72C41C-6E27-24B6-E53C-2C5BC81D7F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5295565" y="5297394"/>
            <a:ext cx="6965451" cy="9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820598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0">
            <a:extLst>
              <a:ext uri="{FF2B5EF4-FFF2-40B4-BE49-F238E27FC236}">
                <a16:creationId xmlns:a16="http://schemas.microsoft.com/office/drawing/2014/main" id="{D129DFB5-BAA3-9660-82E4-589BC3E9D85A}"/>
              </a:ext>
            </a:extLst>
          </p:cNvPr>
          <p:cNvSpPr/>
          <p:nvPr/>
        </p:nvSpPr>
        <p:spPr>
          <a:xfrm>
            <a:off x="1747076" y="2047399"/>
            <a:ext cx="5493115" cy="746093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4896" b="1" dirty="0">
                <a:solidFill>
                  <a:schemeClr val="bg1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  <a:cs typeface="Pretendard-Black" pitchFamily="34" charset="-120"/>
              </a:rPr>
              <a:t>CONTENTS</a:t>
            </a:r>
            <a:endParaRPr lang="en-US" sz="4896" dirty="0">
              <a:solidFill>
                <a:schemeClr val="bg1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17" name="Text 1">
            <a:extLst>
              <a:ext uri="{FF2B5EF4-FFF2-40B4-BE49-F238E27FC236}">
                <a16:creationId xmlns:a16="http://schemas.microsoft.com/office/drawing/2014/main" id="{A30E662D-40E5-BD2A-6909-CB520C3D6187}"/>
              </a:ext>
            </a:extLst>
          </p:cNvPr>
          <p:cNvSpPr/>
          <p:nvPr/>
        </p:nvSpPr>
        <p:spPr>
          <a:xfrm>
            <a:off x="9360456" y="2206990"/>
            <a:ext cx="7738824" cy="460772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3024" kern="0" spc="-181" dirty="0">
                <a:solidFill>
                  <a:schemeClr val="bg1"/>
                </a:solidFill>
                <a:latin typeface="NanumSquareB" pitchFamily="34" charset="0"/>
                <a:ea typeface="NanumSquareB" pitchFamily="34" charset="-122"/>
                <a:cs typeface="NanumSquareB" pitchFamily="34" charset="-120"/>
              </a:rPr>
              <a:t>01 </a:t>
            </a:r>
            <a:r>
              <a:rPr lang="ko-KR" altLang="en-US" sz="3024" kern="0" spc="-181" dirty="0">
                <a:solidFill>
                  <a:schemeClr val="bg1"/>
                </a:solidFill>
                <a:latin typeface="NanumSquareB" pitchFamily="34" charset="0"/>
                <a:ea typeface="NanumSquareB" pitchFamily="34" charset="-122"/>
                <a:cs typeface="NanumSquareB" pitchFamily="34" charset="-120"/>
              </a:rPr>
              <a:t>사업의 이해</a:t>
            </a:r>
            <a:endParaRPr lang="en-US" sz="3024" dirty="0">
              <a:solidFill>
                <a:schemeClr val="bg1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18" name="Text 2">
            <a:extLst>
              <a:ext uri="{FF2B5EF4-FFF2-40B4-BE49-F238E27FC236}">
                <a16:creationId xmlns:a16="http://schemas.microsoft.com/office/drawing/2014/main" id="{205E9C52-A702-ABDD-473E-34D22B47B012}"/>
              </a:ext>
            </a:extLst>
          </p:cNvPr>
          <p:cNvSpPr/>
          <p:nvPr/>
        </p:nvSpPr>
        <p:spPr>
          <a:xfrm>
            <a:off x="9360456" y="3196646"/>
            <a:ext cx="7738824" cy="460772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3024" kern="0" spc="-181" dirty="0">
                <a:solidFill>
                  <a:schemeClr val="bg1"/>
                </a:solidFill>
                <a:latin typeface="NanumSquareB" pitchFamily="34" charset="0"/>
                <a:ea typeface="NanumSquareB" pitchFamily="34" charset="-122"/>
                <a:cs typeface="NanumSquareB" pitchFamily="34" charset="-120"/>
              </a:rPr>
              <a:t>02 </a:t>
            </a:r>
            <a:r>
              <a:rPr lang="ko-KR" altLang="en-US" sz="3024" kern="0" spc="-181" dirty="0">
                <a:solidFill>
                  <a:schemeClr val="bg1"/>
                </a:solidFill>
                <a:latin typeface="NanumSquareB" pitchFamily="34" charset="0"/>
                <a:ea typeface="NanumSquareB" pitchFamily="34" charset="-122"/>
                <a:cs typeface="NanumSquareB" pitchFamily="34" charset="-120"/>
              </a:rPr>
              <a:t>기술 전략</a:t>
            </a:r>
            <a:endParaRPr lang="en-US" sz="3024" dirty="0">
              <a:solidFill>
                <a:schemeClr val="bg1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19" name="Text 3">
            <a:extLst>
              <a:ext uri="{FF2B5EF4-FFF2-40B4-BE49-F238E27FC236}">
                <a16:creationId xmlns:a16="http://schemas.microsoft.com/office/drawing/2014/main" id="{57F3EB6E-50FE-2B65-3780-E1833742306F}"/>
              </a:ext>
            </a:extLst>
          </p:cNvPr>
          <p:cNvSpPr/>
          <p:nvPr/>
        </p:nvSpPr>
        <p:spPr>
          <a:xfrm>
            <a:off x="9360456" y="4186302"/>
            <a:ext cx="7738824" cy="460772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lvl="1"/>
            <a:r>
              <a:rPr lang="en-US" sz="3024" kern="0" spc="-181" dirty="0">
                <a:solidFill>
                  <a:schemeClr val="bg1"/>
                </a:solidFill>
                <a:latin typeface="NanumSquareB" pitchFamily="34" charset="0"/>
                <a:ea typeface="NanumSquareB" pitchFamily="34" charset="-122"/>
                <a:cs typeface="NanumSquareB" pitchFamily="34" charset="-120"/>
              </a:rPr>
              <a:t>03 </a:t>
            </a:r>
            <a:r>
              <a:rPr lang="ko-KR" altLang="en-US" sz="3024" kern="0" spc="-181" dirty="0">
                <a:solidFill>
                  <a:schemeClr val="bg1"/>
                </a:solidFill>
                <a:latin typeface="NanumSquareB" pitchFamily="34" charset="0"/>
                <a:ea typeface="NanumSquareB" pitchFamily="34" charset="-122"/>
                <a:cs typeface="NanumSquareB" pitchFamily="34" charset="-120"/>
              </a:rPr>
              <a:t>사업관리</a:t>
            </a:r>
            <a:endParaRPr lang="en-US" sz="3024" dirty="0">
              <a:solidFill>
                <a:schemeClr val="bg1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</p:spTree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87A40E-D8F5-E516-F9F3-20917BEF67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0">
            <a:extLst>
              <a:ext uri="{FF2B5EF4-FFF2-40B4-BE49-F238E27FC236}">
                <a16:creationId xmlns:a16="http://schemas.microsoft.com/office/drawing/2014/main" id="{EBB0E9E4-687A-1884-F4AA-E86AECD44130}"/>
              </a:ext>
            </a:extLst>
          </p:cNvPr>
          <p:cNvSpPr/>
          <p:nvPr/>
        </p:nvSpPr>
        <p:spPr>
          <a:xfrm>
            <a:off x="457200" y="457200"/>
            <a:ext cx="1182005" cy="789956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5184" kern="0" spc="-207" dirty="0">
                <a:solidFill>
                  <a:srgbClr val="05357D"/>
                </a:solidFill>
                <a:latin typeface="NanumSquareEB" pitchFamily="34" charset="0"/>
                <a:ea typeface="NanumSquareEB" pitchFamily="34" charset="-122"/>
                <a:cs typeface="NanumSquareEB" pitchFamily="34" charset="-120"/>
              </a:rPr>
              <a:t>02</a:t>
            </a:r>
            <a:endParaRPr lang="en-US" sz="5184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6" name="Text 1">
            <a:extLst>
              <a:ext uri="{FF2B5EF4-FFF2-40B4-BE49-F238E27FC236}">
                <a16:creationId xmlns:a16="http://schemas.microsoft.com/office/drawing/2014/main" id="{BC1C48E3-2BF4-4195-EFD4-93DAAF1FCD56}"/>
              </a:ext>
            </a:extLst>
          </p:cNvPr>
          <p:cNvSpPr/>
          <p:nvPr/>
        </p:nvSpPr>
        <p:spPr>
          <a:xfrm>
            <a:off x="1711071" y="988838"/>
            <a:ext cx="7158609" cy="493776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ko-KR" altLang="en-US" sz="3240" kern="0" spc="-194" dirty="0">
                <a:solidFill>
                  <a:srgbClr val="05357D"/>
                </a:solidFill>
                <a:latin typeface="NanumSquareB" pitchFamily="34" charset="0"/>
                <a:ea typeface="NanumSquareB" pitchFamily="34" charset="-122"/>
                <a:cs typeface="NanumSquareB" pitchFamily="34" charset="-120"/>
              </a:rPr>
              <a:t>고객 </a:t>
            </a:r>
            <a:r>
              <a:rPr lang="en-US" sz="3240" kern="0" spc="-194" dirty="0" err="1">
                <a:solidFill>
                  <a:srgbClr val="05357D"/>
                </a:solidFill>
                <a:latin typeface="NanumSquareB" pitchFamily="34" charset="0"/>
                <a:ea typeface="NanumSquareB" pitchFamily="34" charset="-122"/>
                <a:cs typeface="NanumSquareB" pitchFamily="34" charset="-120"/>
              </a:rPr>
              <a:t>분석</a:t>
            </a:r>
            <a:endParaRPr lang="en-US" sz="324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8" name="Text 2">
            <a:extLst>
              <a:ext uri="{FF2B5EF4-FFF2-40B4-BE49-F238E27FC236}">
                <a16:creationId xmlns:a16="http://schemas.microsoft.com/office/drawing/2014/main" id="{0C3FB600-AB4E-D29C-B33E-889D4050BE2F}"/>
              </a:ext>
            </a:extLst>
          </p:cNvPr>
          <p:cNvSpPr/>
          <p:nvPr/>
        </p:nvSpPr>
        <p:spPr>
          <a:xfrm>
            <a:off x="1711071" y="427911"/>
            <a:ext cx="7158609" cy="329184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2160" dirty="0">
                <a:solidFill>
                  <a:srgbClr val="05357D"/>
                </a:solidFill>
                <a:latin typeface="NanumSquareB" pitchFamily="34" charset="0"/>
                <a:ea typeface="NanumSquareB" pitchFamily="34" charset="-122"/>
                <a:cs typeface="NanumSquareB" pitchFamily="34" charset="-120"/>
              </a:rPr>
              <a:t>User Analysis</a:t>
            </a:r>
            <a:endParaRPr lang="en-US" sz="216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14" name="Text 3">
            <a:extLst>
              <a:ext uri="{FF2B5EF4-FFF2-40B4-BE49-F238E27FC236}">
                <a16:creationId xmlns:a16="http://schemas.microsoft.com/office/drawing/2014/main" id="{9C8D7801-A22C-575D-E7B5-07F7ED972251}"/>
              </a:ext>
            </a:extLst>
          </p:cNvPr>
          <p:cNvSpPr/>
          <p:nvPr/>
        </p:nvSpPr>
        <p:spPr>
          <a:xfrm>
            <a:off x="1973532" y="2147268"/>
            <a:ext cx="2870502" cy="450342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r">
              <a:buNone/>
            </a:pPr>
            <a:r>
              <a:rPr lang="en-US" sz="1800" dirty="0">
                <a:solidFill>
                  <a:srgbClr val="3564AB"/>
                </a:solidFill>
                <a:latin typeface="NanumSquareEB" pitchFamily="34" charset="0"/>
                <a:ea typeface="NanumSquareEB" pitchFamily="34" charset="-122"/>
                <a:cs typeface="NanumSquareEB" pitchFamily="34" charset="-120"/>
              </a:rPr>
              <a:t>Interview conclusion</a:t>
            </a:r>
            <a:endParaRPr lang="en-US" sz="18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15" name="Text 4">
            <a:extLst>
              <a:ext uri="{FF2B5EF4-FFF2-40B4-BE49-F238E27FC236}">
                <a16:creationId xmlns:a16="http://schemas.microsoft.com/office/drawing/2014/main" id="{73A58834-11F3-392D-33E7-1C70CBC08C12}"/>
              </a:ext>
            </a:extLst>
          </p:cNvPr>
          <p:cNvSpPr/>
          <p:nvPr/>
        </p:nvSpPr>
        <p:spPr>
          <a:xfrm>
            <a:off x="5252942" y="2101548"/>
            <a:ext cx="11060240" cy="534924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3240" kern="0" spc="-194" dirty="0">
                <a:solidFill>
                  <a:srgbClr val="05357D"/>
                </a:solidFill>
                <a:latin typeface="NanumSquareR" pitchFamily="34" charset="0"/>
                <a:ea typeface="NanumSquareR" pitchFamily="34" charset="-122"/>
                <a:cs typeface="NanumSquareR" pitchFamily="34" charset="-120"/>
              </a:rPr>
              <a:t>AA </a:t>
            </a:r>
            <a:r>
              <a:rPr lang="ko-KR" altLang="en-US" sz="3240" kern="0" spc="-194" dirty="0">
                <a:solidFill>
                  <a:srgbClr val="05357D"/>
                </a:solidFill>
                <a:latin typeface="NanumSquareR" pitchFamily="34" charset="0"/>
                <a:ea typeface="NanumSquareR" pitchFamily="34" charset="-122"/>
                <a:cs typeface="NanumSquareR" pitchFamily="34" charset="-120"/>
              </a:rPr>
              <a:t>서비스를</a:t>
            </a:r>
            <a:r>
              <a:rPr lang="en-US" sz="3240" kern="0" spc="-194" dirty="0">
                <a:solidFill>
                  <a:srgbClr val="05357D"/>
                </a:solidFill>
                <a:latin typeface="NanumSquareR" pitchFamily="34" charset="0"/>
                <a:ea typeface="NanumSquareR" pitchFamily="34" charset="-122"/>
                <a:cs typeface="NanumSquareR" pitchFamily="34" charset="-120"/>
              </a:rPr>
              <a:t> </a:t>
            </a:r>
            <a:r>
              <a:rPr lang="en-US" sz="3240" kern="0" spc="-194" dirty="0" err="1">
                <a:solidFill>
                  <a:srgbClr val="05357D"/>
                </a:solidFill>
                <a:latin typeface="NanumSquareR" pitchFamily="34" charset="0"/>
                <a:ea typeface="NanumSquareR" pitchFamily="34" charset="-122"/>
                <a:cs typeface="NanumSquareR" pitchFamily="34" charset="-120"/>
              </a:rPr>
              <a:t>사용하는</a:t>
            </a:r>
            <a:r>
              <a:rPr lang="en-US" sz="3240" kern="0" spc="-194" dirty="0">
                <a:solidFill>
                  <a:srgbClr val="05357D"/>
                </a:solidFill>
                <a:latin typeface="NanumSquareR" pitchFamily="34" charset="0"/>
                <a:ea typeface="NanumSquareR" pitchFamily="34" charset="-122"/>
                <a:cs typeface="NanumSquareR" pitchFamily="34" charset="-120"/>
              </a:rPr>
              <a:t> </a:t>
            </a:r>
            <a:r>
              <a:rPr lang="en-US" sz="3240" kern="0" spc="-194" dirty="0" err="1">
                <a:solidFill>
                  <a:srgbClr val="05357D"/>
                </a:solidFill>
                <a:latin typeface="NanumSquareR" pitchFamily="34" charset="0"/>
                <a:ea typeface="NanumSquareR" pitchFamily="34" charset="-122"/>
                <a:cs typeface="NanumSquareR" pitchFamily="34" charset="-120"/>
              </a:rPr>
              <a:t>고객은</a:t>
            </a:r>
            <a:r>
              <a:rPr lang="en-US" sz="3240" kern="0" spc="-194" dirty="0">
                <a:solidFill>
                  <a:srgbClr val="05357D"/>
                </a:solidFill>
                <a:latin typeface="NanumSquareR" pitchFamily="34" charset="0"/>
                <a:ea typeface="NanumSquareR" pitchFamily="34" charset="-122"/>
                <a:cs typeface="NanumSquareR" pitchFamily="34" charset="-120"/>
              </a:rPr>
              <a:t> </a:t>
            </a:r>
            <a:r>
              <a:rPr lang="en-US" sz="3240" kern="0" spc="-194" dirty="0" err="1">
                <a:solidFill>
                  <a:srgbClr val="05357D"/>
                </a:solidFill>
                <a:latin typeface="NanumSquareR" pitchFamily="34" charset="0"/>
                <a:ea typeface="NanumSquareR" pitchFamily="34" charset="-122"/>
                <a:cs typeface="NanumSquareR" pitchFamily="34" charset="-120"/>
              </a:rPr>
              <a:t>쉬운</a:t>
            </a:r>
            <a:r>
              <a:rPr lang="en-US" sz="3240" kern="0" spc="-194" dirty="0">
                <a:solidFill>
                  <a:srgbClr val="05357D"/>
                </a:solidFill>
                <a:latin typeface="NanumSquareR" pitchFamily="34" charset="0"/>
                <a:ea typeface="NanumSquareR" pitchFamily="34" charset="-122"/>
                <a:cs typeface="NanumSquareR" pitchFamily="34" charset="-120"/>
              </a:rPr>
              <a:t> </a:t>
            </a:r>
            <a:r>
              <a:rPr lang="en-US" sz="3240" kern="0" spc="-194" dirty="0" err="1">
                <a:solidFill>
                  <a:srgbClr val="05357D"/>
                </a:solidFill>
                <a:latin typeface="NanumSquareR" pitchFamily="34" charset="0"/>
                <a:ea typeface="NanumSquareR" pitchFamily="34" charset="-122"/>
                <a:cs typeface="NanumSquareR" pitchFamily="34" charset="-120"/>
              </a:rPr>
              <a:t>조작법으로</a:t>
            </a:r>
            <a:r>
              <a:rPr lang="en-US" sz="3240" kern="0" spc="-194" dirty="0">
                <a:solidFill>
                  <a:srgbClr val="05357D"/>
                </a:solidFill>
                <a:latin typeface="NanumSquareR" pitchFamily="34" charset="0"/>
                <a:ea typeface="NanumSquareR" pitchFamily="34" charset="-122"/>
                <a:cs typeface="NanumSquareR" pitchFamily="34" charset="-120"/>
              </a:rPr>
              <a:t> </a:t>
            </a:r>
            <a:r>
              <a:rPr lang="en-US" sz="3240" kern="0" spc="-194" dirty="0" err="1">
                <a:solidFill>
                  <a:srgbClr val="05357D"/>
                </a:solidFill>
                <a:latin typeface="NanumSquareR" pitchFamily="34" charset="0"/>
                <a:ea typeface="NanumSquareR" pitchFamily="34" charset="-122"/>
                <a:cs typeface="NanumSquareR" pitchFamily="34" charset="-120"/>
              </a:rPr>
              <a:t>빨리</a:t>
            </a:r>
            <a:r>
              <a:rPr lang="en-US" sz="3240" kern="0" spc="-194" dirty="0">
                <a:solidFill>
                  <a:srgbClr val="05357D"/>
                </a:solidFill>
                <a:latin typeface="NanumSquareR" pitchFamily="34" charset="0"/>
                <a:ea typeface="NanumSquareR" pitchFamily="34" charset="-122"/>
                <a:cs typeface="NanumSquareR" pitchFamily="34" charset="-120"/>
              </a:rPr>
              <a:t> </a:t>
            </a:r>
            <a:r>
              <a:rPr lang="en-US" sz="3240" kern="0" spc="-194" dirty="0" err="1">
                <a:solidFill>
                  <a:srgbClr val="05357D"/>
                </a:solidFill>
                <a:latin typeface="NanumSquareR" pitchFamily="34" charset="0"/>
                <a:ea typeface="NanumSquareR" pitchFamily="34" charset="-122"/>
                <a:cs typeface="NanumSquareR" pitchFamily="34" charset="-120"/>
              </a:rPr>
              <a:t>작업하길</a:t>
            </a:r>
            <a:r>
              <a:rPr lang="en-US" sz="3240" kern="0" spc="-194" dirty="0">
                <a:solidFill>
                  <a:srgbClr val="05357D"/>
                </a:solidFill>
                <a:latin typeface="NanumSquareR" pitchFamily="34" charset="0"/>
                <a:ea typeface="NanumSquareR" pitchFamily="34" charset="-122"/>
                <a:cs typeface="NanumSquareR" pitchFamily="34" charset="-120"/>
              </a:rPr>
              <a:t> </a:t>
            </a:r>
            <a:r>
              <a:rPr lang="en-US" sz="3240" kern="0" spc="-194" dirty="0" err="1">
                <a:solidFill>
                  <a:srgbClr val="05357D"/>
                </a:solidFill>
                <a:latin typeface="NanumSquareR" pitchFamily="34" charset="0"/>
                <a:ea typeface="NanumSquareR" pitchFamily="34" charset="-122"/>
                <a:cs typeface="NanumSquareR" pitchFamily="34" charset="-120"/>
              </a:rPr>
              <a:t>원함</a:t>
            </a:r>
            <a:endParaRPr lang="en-US" sz="324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F8A7F5C-0D54-8124-B2A1-0C4C3F918C30}"/>
              </a:ext>
            </a:extLst>
          </p:cNvPr>
          <p:cNvSpPr/>
          <p:nvPr/>
        </p:nvSpPr>
        <p:spPr>
          <a:xfrm>
            <a:off x="2600964" y="2958630"/>
            <a:ext cx="2689411" cy="645459"/>
          </a:xfrm>
          <a:prstGeom prst="rect">
            <a:avLst/>
          </a:prstGeom>
          <a:solidFill>
            <a:srgbClr val="04357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키워드</a:t>
            </a:r>
            <a:r>
              <a:rPr kumimoji="1" lang="en-US" altLang="ko-KR" sz="28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1</a:t>
            </a:r>
            <a:endParaRPr kumimoji="1" lang="ko-KR" altLang="en-US" sz="28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AE13E78-9B62-0078-C038-4B2C4EA385A2}"/>
              </a:ext>
            </a:extLst>
          </p:cNvPr>
          <p:cNvSpPr/>
          <p:nvPr/>
        </p:nvSpPr>
        <p:spPr>
          <a:xfrm>
            <a:off x="5881514" y="2950531"/>
            <a:ext cx="2689411" cy="645459"/>
          </a:xfrm>
          <a:prstGeom prst="rect">
            <a:avLst/>
          </a:prstGeom>
          <a:solidFill>
            <a:srgbClr val="04357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키워드</a:t>
            </a:r>
            <a:r>
              <a:rPr kumimoji="1" lang="en-US" altLang="ko-KR" sz="28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2</a:t>
            </a:r>
            <a:endParaRPr kumimoji="1" lang="ko-KR" altLang="en-US" sz="28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3C2FC7D-E207-1EE6-5516-D08B7ABC7BC5}"/>
              </a:ext>
            </a:extLst>
          </p:cNvPr>
          <p:cNvSpPr/>
          <p:nvPr/>
        </p:nvSpPr>
        <p:spPr>
          <a:xfrm>
            <a:off x="9162064" y="2958630"/>
            <a:ext cx="2689411" cy="645459"/>
          </a:xfrm>
          <a:prstGeom prst="rect">
            <a:avLst/>
          </a:prstGeom>
          <a:solidFill>
            <a:srgbClr val="04357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키워드</a:t>
            </a:r>
            <a:r>
              <a:rPr kumimoji="1" lang="en-US" altLang="ko-KR" sz="28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3</a:t>
            </a:r>
            <a:endParaRPr kumimoji="1" lang="ko-KR" altLang="en-US" sz="28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576227A-2DBA-65E9-1EB8-E337C508E011}"/>
              </a:ext>
            </a:extLst>
          </p:cNvPr>
          <p:cNvSpPr/>
          <p:nvPr/>
        </p:nvSpPr>
        <p:spPr>
          <a:xfrm>
            <a:off x="12442614" y="2958630"/>
            <a:ext cx="2689411" cy="645459"/>
          </a:xfrm>
          <a:prstGeom prst="rect">
            <a:avLst/>
          </a:prstGeom>
          <a:solidFill>
            <a:srgbClr val="04357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키워드</a:t>
            </a:r>
            <a:r>
              <a:rPr kumimoji="1" lang="en-US" altLang="ko-KR" sz="28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4</a:t>
            </a:r>
            <a:endParaRPr kumimoji="1" lang="ko-KR" altLang="en-US" sz="28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09FBEFE4-16ED-040F-DDA0-27E596DCD467}"/>
              </a:ext>
            </a:extLst>
          </p:cNvPr>
          <p:cNvSpPr/>
          <p:nvPr/>
        </p:nvSpPr>
        <p:spPr>
          <a:xfrm>
            <a:off x="1158791" y="4951992"/>
            <a:ext cx="4447693" cy="2765185"/>
          </a:xfrm>
          <a:prstGeom prst="roundRect">
            <a:avLst>
              <a:gd name="adj" fmla="val 8041"/>
            </a:avLst>
          </a:prstGeom>
          <a:solidFill>
            <a:srgbClr val="DAE2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4BEE146-9B29-A558-D550-EBF44263A6F5}"/>
              </a:ext>
            </a:extLst>
          </p:cNvPr>
          <p:cNvSpPr txBox="1"/>
          <p:nvPr/>
        </p:nvSpPr>
        <p:spPr>
          <a:xfrm>
            <a:off x="1413142" y="5201441"/>
            <a:ext cx="32359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800" b="1" dirty="0">
                <a:solidFill>
                  <a:srgbClr val="04357D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사용자의 니즈 적기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881E692-BF43-DF42-11F6-AAB70E059DB1}"/>
              </a:ext>
            </a:extLst>
          </p:cNvPr>
          <p:cNvSpPr txBox="1"/>
          <p:nvPr/>
        </p:nvSpPr>
        <p:spPr>
          <a:xfrm>
            <a:off x="1379704" y="5764359"/>
            <a:ext cx="3860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solidFill>
                  <a:srgbClr val="04357D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분석한 사용자의 니즈를 적어주세요</a:t>
            </a:r>
            <a:r>
              <a:rPr kumimoji="1" lang="en-US" altLang="ko-KR" dirty="0">
                <a:solidFill>
                  <a:srgbClr val="04357D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.</a:t>
            </a:r>
            <a:endParaRPr kumimoji="1" lang="ko-KR" altLang="en-US" dirty="0">
              <a:solidFill>
                <a:srgbClr val="04357D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6EC0E82A-9EC8-9857-8120-15CAB38F32A8}"/>
              </a:ext>
            </a:extLst>
          </p:cNvPr>
          <p:cNvSpPr/>
          <p:nvPr/>
        </p:nvSpPr>
        <p:spPr>
          <a:xfrm>
            <a:off x="6552099" y="4937919"/>
            <a:ext cx="4447693" cy="2764391"/>
          </a:xfrm>
          <a:prstGeom prst="roundRect">
            <a:avLst>
              <a:gd name="adj" fmla="val 8041"/>
            </a:avLst>
          </a:prstGeom>
          <a:solidFill>
            <a:srgbClr val="DAE2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BC94AAD-B799-642D-4447-AC4AB0C9EFB0}"/>
              </a:ext>
            </a:extLst>
          </p:cNvPr>
          <p:cNvSpPr txBox="1"/>
          <p:nvPr/>
        </p:nvSpPr>
        <p:spPr>
          <a:xfrm>
            <a:off x="6787714" y="5202235"/>
            <a:ext cx="35293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800" b="1" dirty="0">
                <a:solidFill>
                  <a:srgbClr val="04357D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현재 서비스의 개선점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202AA60-0CEA-82C2-77E8-BE076B2AA0DD}"/>
              </a:ext>
            </a:extLst>
          </p:cNvPr>
          <p:cNvSpPr txBox="1"/>
          <p:nvPr/>
        </p:nvSpPr>
        <p:spPr>
          <a:xfrm>
            <a:off x="6754276" y="5765153"/>
            <a:ext cx="38605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solidFill>
                  <a:srgbClr val="04357D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분석한 사용자의 원하는 점을 적어주세요</a:t>
            </a:r>
            <a:r>
              <a:rPr kumimoji="1" lang="en-US" altLang="ko-KR" dirty="0">
                <a:solidFill>
                  <a:srgbClr val="04357D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.</a:t>
            </a:r>
            <a:endParaRPr kumimoji="1" lang="ko-KR" altLang="en-US" dirty="0">
              <a:solidFill>
                <a:srgbClr val="04357D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34" name="모서리가 둥근 직사각형 33">
            <a:extLst>
              <a:ext uri="{FF2B5EF4-FFF2-40B4-BE49-F238E27FC236}">
                <a16:creationId xmlns:a16="http://schemas.microsoft.com/office/drawing/2014/main" id="{0AEBCAB8-27B0-70F2-37AE-EE8AA694BD1E}"/>
              </a:ext>
            </a:extLst>
          </p:cNvPr>
          <p:cNvSpPr/>
          <p:nvPr/>
        </p:nvSpPr>
        <p:spPr>
          <a:xfrm>
            <a:off x="11949679" y="4937125"/>
            <a:ext cx="4447693" cy="2764391"/>
          </a:xfrm>
          <a:prstGeom prst="roundRect">
            <a:avLst>
              <a:gd name="adj" fmla="val 8041"/>
            </a:avLst>
          </a:prstGeom>
          <a:solidFill>
            <a:srgbClr val="DAE2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375C21F-4A04-9385-5809-F18B5E2C124F}"/>
              </a:ext>
            </a:extLst>
          </p:cNvPr>
          <p:cNvSpPr txBox="1"/>
          <p:nvPr/>
        </p:nvSpPr>
        <p:spPr>
          <a:xfrm>
            <a:off x="12185294" y="5201441"/>
            <a:ext cx="35293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800" b="1" dirty="0">
                <a:solidFill>
                  <a:srgbClr val="04357D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타사 사용자의 이유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7E1B791-2465-3C8D-A56F-18C7AA2EEB02}"/>
              </a:ext>
            </a:extLst>
          </p:cNvPr>
          <p:cNvSpPr txBox="1"/>
          <p:nvPr/>
        </p:nvSpPr>
        <p:spPr>
          <a:xfrm>
            <a:off x="12151856" y="5764359"/>
            <a:ext cx="38605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solidFill>
                  <a:srgbClr val="04357D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타사 서비스를 이용하는 사용자의 이유를 적어주세요</a:t>
            </a:r>
            <a:r>
              <a:rPr kumimoji="1" lang="en-US" altLang="ko-KR" dirty="0">
                <a:solidFill>
                  <a:srgbClr val="04357D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.</a:t>
            </a:r>
            <a:endParaRPr kumimoji="1" lang="ko-KR" altLang="en-US" dirty="0">
              <a:solidFill>
                <a:srgbClr val="04357D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pic>
        <p:nvPicPr>
          <p:cNvPr id="20" name="Image 13" descr="preencoded.png">
            <a:extLst>
              <a:ext uri="{FF2B5EF4-FFF2-40B4-BE49-F238E27FC236}">
                <a16:creationId xmlns:a16="http://schemas.microsoft.com/office/drawing/2014/main" id="{582D7D45-0CD1-84A6-016A-5D9ED072F6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98213" y="3547809"/>
            <a:ext cx="4557141" cy="2457879"/>
          </a:xfrm>
          <a:prstGeom prst="rect">
            <a:avLst/>
          </a:prstGeom>
        </p:spPr>
      </p:pic>
      <p:pic>
        <p:nvPicPr>
          <p:cNvPr id="21" name="Image 14" descr="preencoded.png">
            <a:extLst>
              <a:ext uri="{FF2B5EF4-FFF2-40B4-BE49-F238E27FC236}">
                <a16:creationId xmlns:a16="http://schemas.microsoft.com/office/drawing/2014/main" id="{B9A4446E-97EE-26A6-38AC-B2F4C994CE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3384" y="3595990"/>
            <a:ext cx="5114068" cy="2444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159088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0">
            <a:extLst>
              <a:ext uri="{FF2B5EF4-FFF2-40B4-BE49-F238E27FC236}">
                <a16:creationId xmlns:a16="http://schemas.microsoft.com/office/drawing/2014/main" id="{D8703F41-3E7D-71DF-B1E7-309AA825ED0E}"/>
              </a:ext>
            </a:extLst>
          </p:cNvPr>
          <p:cNvSpPr/>
          <p:nvPr/>
        </p:nvSpPr>
        <p:spPr>
          <a:xfrm>
            <a:off x="3387995" y="3949922"/>
            <a:ext cx="1773793" cy="118500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7776" kern="0" spc="-311" dirty="0">
                <a:solidFill>
                  <a:srgbClr val="D9E1ED"/>
                </a:solidFill>
                <a:latin typeface="NanumSquareEB" pitchFamily="34" charset="0"/>
                <a:ea typeface="NanumSquareEB" pitchFamily="34" charset="-122"/>
                <a:cs typeface="NanumSquareEB" pitchFamily="34" charset="-120"/>
              </a:rPr>
              <a:t>01</a:t>
            </a:r>
            <a:endParaRPr lang="en-US" sz="7776" dirty="0">
              <a:solidFill>
                <a:srgbClr val="D9E1ED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17" name="Text 1">
            <a:extLst>
              <a:ext uri="{FF2B5EF4-FFF2-40B4-BE49-F238E27FC236}">
                <a16:creationId xmlns:a16="http://schemas.microsoft.com/office/drawing/2014/main" id="{EFF71BC6-E27F-B5EE-C6D8-280BB000EEFE}"/>
              </a:ext>
            </a:extLst>
          </p:cNvPr>
          <p:cNvSpPr/>
          <p:nvPr/>
        </p:nvSpPr>
        <p:spPr>
          <a:xfrm>
            <a:off x="5269516" y="4747593"/>
            <a:ext cx="10742200" cy="746093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r>
              <a:rPr lang="ko-KR" altLang="en-US" sz="4896" kern="0" spc="-294" dirty="0">
                <a:solidFill>
                  <a:srgbClr val="FFFFFF"/>
                </a:solidFill>
                <a:latin typeface="NanumSquareB" pitchFamily="34" charset="0"/>
                <a:ea typeface="NanumSquare" panose="020B0600000101010101" pitchFamily="34" charset="-127"/>
              </a:rPr>
              <a:t>사업의 이해</a:t>
            </a:r>
            <a:endParaRPr lang="en-US" sz="4896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18" name="Text 2">
            <a:extLst>
              <a:ext uri="{FF2B5EF4-FFF2-40B4-BE49-F238E27FC236}">
                <a16:creationId xmlns:a16="http://schemas.microsoft.com/office/drawing/2014/main" id="{53ABC76C-920C-BF56-F95C-A10BA0F6DAD8}"/>
              </a:ext>
            </a:extLst>
          </p:cNvPr>
          <p:cNvSpPr/>
          <p:nvPr/>
        </p:nvSpPr>
        <p:spPr>
          <a:xfrm>
            <a:off x="5269516" y="3906060"/>
            <a:ext cx="10742200" cy="493776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r>
              <a:rPr lang="en-US" sz="3240" dirty="0">
                <a:solidFill>
                  <a:srgbClr val="D9E1ED"/>
                </a:solidFill>
                <a:latin typeface="NanumSquareB" pitchFamily="34" charset="0"/>
                <a:ea typeface="NanumSquareB" pitchFamily="34" charset="-122"/>
              </a:rPr>
              <a:t>Understanding of the Business</a:t>
            </a:r>
            <a:endParaRPr lang="en-US" sz="3240" dirty="0">
              <a:solidFill>
                <a:srgbClr val="D9E1ED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19" name="Text 3">
            <a:extLst>
              <a:ext uri="{FF2B5EF4-FFF2-40B4-BE49-F238E27FC236}">
                <a16:creationId xmlns:a16="http://schemas.microsoft.com/office/drawing/2014/main" id="{CF7B6F64-BA23-3765-9666-C753DE85C101}"/>
              </a:ext>
            </a:extLst>
          </p:cNvPr>
          <p:cNvSpPr/>
          <p:nvPr/>
        </p:nvSpPr>
        <p:spPr>
          <a:xfrm>
            <a:off x="5269516" y="6222349"/>
            <a:ext cx="7462647" cy="307181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2016" kern="0" spc="-121" dirty="0" err="1">
                <a:solidFill>
                  <a:srgbClr val="FFFFFF"/>
                </a:solidFill>
                <a:latin typeface="NanumSquareR" pitchFamily="34" charset="0"/>
                <a:ea typeface="NanumSquareR" pitchFamily="34" charset="-122"/>
                <a:cs typeface="NanumSquareR" pitchFamily="34" charset="-120"/>
              </a:rPr>
              <a:t>여기를</a:t>
            </a:r>
            <a:r>
              <a:rPr lang="en-US" sz="2016" kern="0" spc="-121" dirty="0">
                <a:solidFill>
                  <a:srgbClr val="FFFFFF"/>
                </a:solidFill>
                <a:latin typeface="NanumSquareR" pitchFamily="34" charset="0"/>
                <a:ea typeface="NanumSquareR" pitchFamily="34" charset="-122"/>
                <a:cs typeface="NanumSquareR" pitchFamily="34" charset="-120"/>
              </a:rPr>
              <a:t> </a:t>
            </a:r>
            <a:r>
              <a:rPr lang="en-US" sz="2016" kern="0" spc="-121" dirty="0" err="1">
                <a:solidFill>
                  <a:srgbClr val="FFFFFF"/>
                </a:solidFill>
                <a:latin typeface="NanumSquareR" pitchFamily="34" charset="0"/>
                <a:ea typeface="NanumSquareR" pitchFamily="34" charset="-122"/>
                <a:cs typeface="NanumSquareR" pitchFamily="34" charset="-120"/>
              </a:rPr>
              <a:t>더블</a:t>
            </a:r>
            <a:r>
              <a:rPr lang="en-US" sz="2016" kern="0" spc="-121" dirty="0">
                <a:solidFill>
                  <a:srgbClr val="FFFFFF"/>
                </a:solidFill>
                <a:latin typeface="NanumSquareR" pitchFamily="34" charset="0"/>
                <a:ea typeface="NanumSquareR" pitchFamily="34" charset="-122"/>
                <a:cs typeface="NanumSquareR" pitchFamily="34" charset="-120"/>
              </a:rPr>
              <a:t> </a:t>
            </a:r>
            <a:r>
              <a:rPr lang="en-US" sz="2016" kern="0" spc="-121" dirty="0" err="1">
                <a:solidFill>
                  <a:srgbClr val="FFFFFF"/>
                </a:solidFill>
                <a:latin typeface="NanumSquareR" pitchFamily="34" charset="0"/>
                <a:ea typeface="NanumSquareR" pitchFamily="34" charset="-122"/>
                <a:cs typeface="NanumSquareR" pitchFamily="34" charset="-120"/>
              </a:rPr>
              <a:t>클릭하여</a:t>
            </a:r>
            <a:r>
              <a:rPr lang="en-US" sz="2016" kern="0" spc="-121" dirty="0">
                <a:solidFill>
                  <a:srgbClr val="FFFFFF"/>
                </a:solidFill>
                <a:latin typeface="NanumSquareR" pitchFamily="34" charset="0"/>
                <a:ea typeface="NanumSquareR" pitchFamily="34" charset="-122"/>
                <a:cs typeface="NanumSquareR" pitchFamily="34" charset="-120"/>
              </a:rPr>
              <a:t> </a:t>
            </a:r>
            <a:r>
              <a:rPr lang="en-US" sz="2016" kern="0" spc="-121" dirty="0" err="1">
                <a:solidFill>
                  <a:srgbClr val="FFFFFF"/>
                </a:solidFill>
                <a:latin typeface="NanumSquareR" pitchFamily="34" charset="0"/>
                <a:ea typeface="NanumSquareR" pitchFamily="34" charset="-122"/>
                <a:cs typeface="NanumSquareR" pitchFamily="34" charset="-120"/>
              </a:rPr>
              <a:t>간략한</a:t>
            </a:r>
            <a:r>
              <a:rPr lang="en-US" sz="2016" kern="0" spc="-121" dirty="0">
                <a:solidFill>
                  <a:srgbClr val="FFFFFF"/>
                </a:solidFill>
                <a:latin typeface="NanumSquareR" pitchFamily="34" charset="0"/>
                <a:ea typeface="NanumSquareR" pitchFamily="34" charset="-122"/>
                <a:cs typeface="NanumSquareR" pitchFamily="34" charset="-120"/>
              </a:rPr>
              <a:t> </a:t>
            </a:r>
            <a:r>
              <a:rPr lang="en-US" sz="2016" kern="0" spc="-121" dirty="0" err="1">
                <a:solidFill>
                  <a:srgbClr val="FFFFFF"/>
                </a:solidFill>
                <a:latin typeface="NanumSquareR" pitchFamily="34" charset="0"/>
                <a:ea typeface="NanumSquareR" pitchFamily="34" charset="-122"/>
                <a:cs typeface="NanumSquareR" pitchFamily="34" charset="-120"/>
              </a:rPr>
              <a:t>내용을</a:t>
            </a:r>
            <a:r>
              <a:rPr lang="en-US" sz="2016" kern="0" spc="-121" dirty="0">
                <a:solidFill>
                  <a:srgbClr val="FFFFFF"/>
                </a:solidFill>
                <a:latin typeface="NanumSquareR" pitchFamily="34" charset="0"/>
                <a:ea typeface="NanumSquareR" pitchFamily="34" charset="-122"/>
                <a:cs typeface="NanumSquareR" pitchFamily="34" charset="-120"/>
              </a:rPr>
              <a:t> </a:t>
            </a:r>
            <a:r>
              <a:rPr lang="en-US" sz="2016" kern="0" spc="-121" dirty="0" err="1">
                <a:solidFill>
                  <a:srgbClr val="FFFFFF"/>
                </a:solidFill>
                <a:latin typeface="NanumSquareR" pitchFamily="34" charset="0"/>
                <a:ea typeface="NanumSquareR" pitchFamily="34" charset="-122"/>
                <a:cs typeface="NanumSquareR" pitchFamily="34" charset="-120"/>
              </a:rPr>
              <a:t>적어주십시요</a:t>
            </a:r>
            <a:endParaRPr lang="en-US" sz="2016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</p:spTree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457200" y="457200"/>
            <a:ext cx="1182005" cy="789956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5184" kern="0" spc="-207" dirty="0">
                <a:solidFill>
                  <a:srgbClr val="05357D"/>
                </a:solidFill>
                <a:latin typeface="NanumSquareEB" pitchFamily="34" charset="0"/>
                <a:ea typeface="NanumSquareEB" pitchFamily="34" charset="-122"/>
                <a:cs typeface="NanumSquareEB" pitchFamily="34" charset="-120"/>
              </a:rPr>
              <a:t>01</a:t>
            </a:r>
            <a:endParaRPr lang="en-US" sz="5184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5" name="Text 2"/>
          <p:cNvSpPr/>
          <p:nvPr/>
        </p:nvSpPr>
        <p:spPr>
          <a:xfrm>
            <a:off x="1711071" y="988838"/>
            <a:ext cx="7158609" cy="493776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r>
              <a:rPr lang="ko-KR" altLang="en-US" sz="3600" dirty="0">
                <a:solidFill>
                  <a:srgbClr val="05357D"/>
                </a:solidFill>
                <a:latin typeface="NanumSquareB" pitchFamily="34" charset="0"/>
                <a:ea typeface="NanumSquare" panose="020B0600000101010101" pitchFamily="34" charset="-127"/>
              </a:rPr>
              <a:t>사업의 이해</a:t>
            </a:r>
            <a:endParaRPr lang="en-US" altLang="ko-KR" sz="36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1098" y="847122"/>
            <a:ext cx="14708839" cy="914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711071" y="427911"/>
            <a:ext cx="7158609" cy="329184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ko-KR" altLang="en-US" sz="2160" dirty="0">
                <a:solidFill>
                  <a:srgbClr val="05357D"/>
                </a:solidFill>
                <a:latin typeface="NanumSquareB" pitchFamily="34" charset="0"/>
                <a:ea typeface="NanumSquare" panose="020B0600000101010101" pitchFamily="34" charset="-127"/>
              </a:rPr>
              <a:t>사업의 이해</a:t>
            </a:r>
            <a:endParaRPr lang="en-US" sz="216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326880"/>
            <a:ext cx="17556480" cy="548640"/>
          </a:xfrm>
          <a:prstGeom prst="rect">
            <a:avLst/>
          </a:prstGeom>
        </p:spPr>
      </p:pic>
      <p:sp>
        <p:nvSpPr>
          <p:cNvPr id="2" name="Text 3">
            <a:extLst>
              <a:ext uri="{FF2B5EF4-FFF2-40B4-BE49-F238E27FC236}">
                <a16:creationId xmlns:a16="http://schemas.microsoft.com/office/drawing/2014/main" id="{80222511-C2A6-E9D3-9A64-869CBC6F69A0}"/>
              </a:ext>
            </a:extLst>
          </p:cNvPr>
          <p:cNvSpPr/>
          <p:nvPr/>
        </p:nvSpPr>
        <p:spPr>
          <a:xfrm>
            <a:off x="875323" y="1904095"/>
            <a:ext cx="16187562" cy="563213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altLang="ko-KR" sz="3168" b="1" dirty="0">
                <a:solidFill>
                  <a:srgbClr val="04357D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  <a:cs typeface="Pretendard-Bold" pitchFamily="34" charset="-120"/>
              </a:rPr>
              <a:t>AI </a:t>
            </a:r>
            <a:r>
              <a:rPr lang="ko-KR" altLang="en-US" sz="3168" b="1" dirty="0">
                <a:solidFill>
                  <a:srgbClr val="04357D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  <a:cs typeface="Pretendard-Bold" pitchFamily="34" charset="-120"/>
              </a:rPr>
              <a:t>기반 공장 안전 관리 시스템 구축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DB5A803-090C-F094-43A9-FBDBC7A40885}"/>
              </a:ext>
            </a:extLst>
          </p:cNvPr>
          <p:cNvGrpSpPr/>
          <p:nvPr/>
        </p:nvGrpSpPr>
        <p:grpSpPr>
          <a:xfrm>
            <a:off x="875323" y="2672795"/>
            <a:ext cx="16615508" cy="7079430"/>
            <a:chOff x="251182" y="1336302"/>
            <a:chExt cx="9579821" cy="5528997"/>
          </a:xfrm>
        </p:grpSpPr>
        <p:sp>
          <p:nvSpPr>
            <p:cNvPr id="8" name="양쪽 모서리가 둥근 사각형 108">
              <a:extLst>
                <a:ext uri="{FF2B5EF4-FFF2-40B4-BE49-F238E27FC236}">
                  <a16:creationId xmlns:a16="http://schemas.microsoft.com/office/drawing/2014/main" id="{6B7557E2-0999-5D10-935A-789184BD32B4}"/>
                </a:ext>
              </a:extLst>
            </p:cNvPr>
            <p:cNvSpPr/>
            <p:nvPr/>
          </p:nvSpPr>
          <p:spPr>
            <a:xfrm>
              <a:off x="251182" y="1336302"/>
              <a:ext cx="5973490" cy="5521698"/>
            </a:xfrm>
            <a:prstGeom prst="round2SameRect">
              <a:avLst>
                <a:gd name="adj1" fmla="val 3091"/>
                <a:gd name="adj2" fmla="val 0"/>
              </a:avLst>
            </a:prstGeom>
            <a:solidFill>
              <a:schemeClr val="accent1">
                <a:lumMod val="50000"/>
              </a:schemeClr>
            </a:solidFill>
            <a:ln w="15875" cap="flat" cmpd="sng" algn="ctr">
              <a:gradFill>
                <a:gsLst>
                  <a:gs pos="0">
                    <a:srgbClr val="05498E">
                      <a:lumMod val="20000"/>
                      <a:lumOff val="80000"/>
                      <a:alpha val="48000"/>
                    </a:srgbClr>
                  </a:gs>
                  <a:gs pos="74000">
                    <a:srgbClr val="05498E">
                      <a:lumMod val="45000"/>
                      <a:lumOff val="55000"/>
                      <a:alpha val="0"/>
                    </a:srgb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txBody>
            <a:bodyPr lIns="0" tIns="72000" rIns="0" bIns="0" rtlCol="0" anchor="t" anchorCtr="0"/>
            <a:lstStyle/>
            <a:p>
              <a:pPr marL="0" marR="0" lvl="0" indent="0" algn="ctr" defTabSz="91440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b="0" i="0" u="none" strike="noStrike" kern="0" cap="none" spc="0" normalizeH="0" baseline="0" noProof="0" dirty="0">
                <a:ln>
                  <a:noFill/>
                </a:ln>
                <a:solidFill>
                  <a:srgbClr val="3CB0F0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9" name="모서리가 둥근 직사각형 131">
              <a:extLst>
                <a:ext uri="{FF2B5EF4-FFF2-40B4-BE49-F238E27FC236}">
                  <a16:creationId xmlns:a16="http://schemas.microsoft.com/office/drawing/2014/main" id="{3A2AF42F-7BA0-336E-1D70-88845980C15F}"/>
                </a:ext>
              </a:extLst>
            </p:cNvPr>
            <p:cNvSpPr/>
            <p:nvPr/>
          </p:nvSpPr>
          <p:spPr>
            <a:xfrm>
              <a:off x="6437056" y="1340209"/>
              <a:ext cx="3217761" cy="2848946"/>
            </a:xfrm>
            <a:prstGeom prst="roundRect">
              <a:avLst>
                <a:gd name="adj" fmla="val 5415"/>
              </a:avLst>
            </a:prstGeom>
            <a:gradFill>
              <a:gsLst>
                <a:gs pos="63000">
                  <a:srgbClr val="0B4BEB">
                    <a:lumMod val="50000"/>
                  </a:srgbClr>
                </a:gs>
                <a:gs pos="100000">
                  <a:srgbClr val="05498E">
                    <a:alpha val="0"/>
                  </a:srgbClr>
                </a:gs>
              </a:gsLst>
              <a:lin ang="5400000" scaled="1"/>
            </a:gradFill>
            <a:ln w="19050" cap="flat" cmpd="sng" algn="ctr">
              <a:gradFill>
                <a:gsLst>
                  <a:gs pos="0">
                    <a:srgbClr val="3CB0F0"/>
                  </a:gs>
                  <a:gs pos="74000">
                    <a:srgbClr val="FF9500">
                      <a:alpha val="0"/>
                    </a:srgbClr>
                  </a:gs>
                </a:gsLst>
                <a:lin ang="5400000" scaled="1"/>
              </a:gradFill>
              <a:prstDash val="solid"/>
              <a:miter lim="800000"/>
            </a:ln>
            <a:effectLst>
              <a:outerShdw blurRad="138421" dist="38100" dir="16200000" rotWithShape="0">
                <a:srgbClr val="05498E">
                  <a:alpha val="40000"/>
                </a:srgbClr>
              </a:outerShdw>
            </a:effectLst>
          </p:spPr>
          <p:txBody>
            <a:bodyPr lIns="0" tIns="108000" rIns="0" bIns="0" rtlCol="0" anchor="t" anchorCtr="0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800" b="1" i="0" u="none" strike="noStrike" kern="0" cap="none" spc="-40" normalizeH="0" baseline="0" noProof="0" dirty="0">
                  <a:ln>
                    <a:noFill/>
                  </a:ln>
                  <a:solidFill>
                    <a:srgbClr val="3CB0F0">
                      <a:lumMod val="20000"/>
                      <a:lumOff val="80000"/>
                    </a:srgbClr>
                  </a:solidFill>
                  <a:effectLst>
                    <a:outerShdw blurRad="222203" dir="5400000" algn="t" rotWithShape="0">
                      <a:srgbClr val="0B4BEB">
                        <a:lumMod val="50000"/>
                        <a:alpha val="89000"/>
                      </a:srgbClr>
                    </a:outerShdw>
                  </a:effectLst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개선방향</a:t>
              </a:r>
              <a:endParaRPr kumimoji="0" lang="ko-KR" altLang="en-US" sz="2800" b="0" i="0" u="none" strike="noStrike" kern="0" cap="none" spc="-40" normalizeH="0" baseline="0" noProof="0" dirty="0">
                <a:ln>
                  <a:noFill/>
                </a:ln>
                <a:solidFill>
                  <a:srgbClr val="3CB0F0">
                    <a:lumMod val="20000"/>
                    <a:lumOff val="80000"/>
                  </a:srgb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0" name="모서리가 둥근 직사각형 131">
              <a:extLst>
                <a:ext uri="{FF2B5EF4-FFF2-40B4-BE49-F238E27FC236}">
                  <a16:creationId xmlns:a16="http://schemas.microsoft.com/office/drawing/2014/main" id="{43990859-7CFA-C1FF-667D-0FB56E01D38F}"/>
                </a:ext>
              </a:extLst>
            </p:cNvPr>
            <p:cNvSpPr/>
            <p:nvPr/>
          </p:nvSpPr>
          <p:spPr>
            <a:xfrm>
              <a:off x="6437056" y="4016354"/>
              <a:ext cx="3217761" cy="2848945"/>
            </a:xfrm>
            <a:prstGeom prst="roundRect">
              <a:avLst>
                <a:gd name="adj" fmla="val 4483"/>
              </a:avLst>
            </a:prstGeom>
            <a:gradFill>
              <a:gsLst>
                <a:gs pos="56000">
                  <a:srgbClr val="0B4BEB">
                    <a:lumMod val="50000"/>
                  </a:srgbClr>
                </a:gs>
                <a:gs pos="94000">
                  <a:srgbClr val="05498E">
                    <a:alpha val="0"/>
                  </a:srgbClr>
                </a:gs>
              </a:gsLst>
              <a:lin ang="5400000" scaled="1"/>
            </a:gradFill>
            <a:ln w="19050" cap="flat" cmpd="sng" algn="ctr">
              <a:gradFill>
                <a:gsLst>
                  <a:gs pos="0">
                    <a:srgbClr val="FFC000">
                      <a:alpha val="86000"/>
                    </a:srgbClr>
                  </a:gs>
                  <a:gs pos="74000">
                    <a:srgbClr val="FF9500">
                      <a:alpha val="0"/>
                    </a:srgbClr>
                  </a:gs>
                </a:gsLst>
                <a:lin ang="5400000" scaled="1"/>
              </a:gradFill>
              <a:prstDash val="solid"/>
              <a:miter lim="800000"/>
            </a:ln>
            <a:effectLst>
              <a:outerShdw blurRad="138421" dist="38100" dir="16200000" rotWithShape="0">
                <a:srgbClr val="05498E">
                  <a:alpha val="40000"/>
                </a:srgbClr>
              </a:outerShdw>
            </a:effectLst>
          </p:spPr>
          <p:txBody>
            <a:bodyPr lIns="0" tIns="108000" rIns="0" bIns="0" rtlCol="0" anchor="t" anchorCtr="0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800" b="1" i="0" u="none" strike="noStrike" kern="0" cap="none" spc="-40" normalizeH="0" baseline="0" noProof="0" dirty="0">
                  <a:ln>
                    <a:noFill/>
                  </a:ln>
                  <a:solidFill>
                    <a:srgbClr val="FFC000"/>
                  </a:solidFill>
                  <a:effectLst>
                    <a:outerShdw blurRad="222203" dir="5400000" algn="t" rotWithShape="0">
                      <a:srgbClr val="0B4BEB">
                        <a:lumMod val="50000"/>
                        <a:alpha val="89000"/>
                      </a:srgbClr>
                    </a:outerShdw>
                  </a:effectLst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기대효과</a:t>
              </a:r>
              <a:endParaRPr kumimoji="0" lang="ko-KR" altLang="en-US" sz="2800" b="0" i="0" u="none" strike="noStrike" kern="0" cap="none" spc="-4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BC88B2F9-659D-BA17-26A3-075D783D5199}"/>
                </a:ext>
              </a:extLst>
            </p:cNvPr>
            <p:cNvGrpSpPr/>
            <p:nvPr/>
          </p:nvGrpSpPr>
          <p:grpSpPr>
            <a:xfrm>
              <a:off x="411922" y="4322578"/>
              <a:ext cx="5652010" cy="2342931"/>
              <a:chOff x="3809365" y="4417676"/>
              <a:chExt cx="5652010" cy="2342931"/>
            </a:xfrm>
          </p:grpSpPr>
          <p:sp>
            <p:nvSpPr>
              <p:cNvPr id="29" name="이등변 삼각형 61">
                <a:extLst>
                  <a:ext uri="{FF2B5EF4-FFF2-40B4-BE49-F238E27FC236}">
                    <a16:creationId xmlns:a16="http://schemas.microsoft.com/office/drawing/2014/main" id="{9038B923-994B-99C3-F79B-3890D89B895F}"/>
                  </a:ext>
                </a:extLst>
              </p:cNvPr>
              <p:cNvSpPr/>
              <p:nvPr/>
            </p:nvSpPr>
            <p:spPr>
              <a:xfrm rot="16200000" flipH="1" flipV="1">
                <a:off x="4883467" y="5034421"/>
                <a:ext cx="1998425" cy="773810"/>
              </a:xfrm>
              <a:prstGeom prst="triangle">
                <a:avLst/>
              </a:prstGeom>
              <a:gradFill rotWithShape="1">
                <a:gsLst>
                  <a:gs pos="22000">
                    <a:srgbClr val="3CB0F0">
                      <a:lumMod val="60000"/>
                      <a:lumOff val="40000"/>
                    </a:srgbClr>
                  </a:gs>
                  <a:gs pos="100000">
                    <a:srgbClr val="C0C0C0">
                      <a:gamma/>
                      <a:tint val="0"/>
                      <a:invGamma/>
                      <a:alpha val="0"/>
                    </a:srgbClr>
                  </a:gs>
                </a:gsLst>
                <a:lin ang="5400000" scaled="0"/>
              </a:gradFill>
              <a:ln>
                <a:noFill/>
              </a:ln>
              <a:effectLst/>
            </p:spPr>
            <p:txBody>
              <a:bodyPr vert="horz" wrap="none" lIns="36000" tIns="36000" rIns="36000" bIns="3600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01884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4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30" name="이등변 삼각형 61">
                <a:extLst>
                  <a:ext uri="{FF2B5EF4-FFF2-40B4-BE49-F238E27FC236}">
                    <a16:creationId xmlns:a16="http://schemas.microsoft.com/office/drawing/2014/main" id="{A8C136F8-2C60-8305-FCF7-B7650A184ADF}"/>
                  </a:ext>
                </a:extLst>
              </p:cNvPr>
              <p:cNvSpPr/>
              <p:nvPr/>
            </p:nvSpPr>
            <p:spPr>
              <a:xfrm rot="5400000" flipV="1">
                <a:off x="6418219" y="5034422"/>
                <a:ext cx="1998425" cy="773810"/>
              </a:xfrm>
              <a:prstGeom prst="triangle">
                <a:avLst/>
              </a:prstGeom>
              <a:gradFill rotWithShape="1">
                <a:gsLst>
                  <a:gs pos="22000">
                    <a:srgbClr val="3CB0F0">
                      <a:lumMod val="60000"/>
                      <a:lumOff val="40000"/>
                    </a:srgbClr>
                  </a:gs>
                  <a:gs pos="100000">
                    <a:srgbClr val="C0C0C0">
                      <a:gamma/>
                      <a:tint val="0"/>
                      <a:invGamma/>
                      <a:alpha val="0"/>
                    </a:srgbClr>
                  </a:gs>
                </a:gsLst>
                <a:lin ang="5400000" scaled="0"/>
              </a:gradFill>
              <a:ln>
                <a:noFill/>
              </a:ln>
              <a:effectLst/>
            </p:spPr>
            <p:txBody>
              <a:bodyPr vert="horz" wrap="none" lIns="36000" tIns="36000" rIns="36000" bIns="3600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01884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4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grpSp>
            <p:nvGrpSpPr>
              <p:cNvPr id="31" name="그룹 30">
                <a:extLst>
                  <a:ext uri="{FF2B5EF4-FFF2-40B4-BE49-F238E27FC236}">
                    <a16:creationId xmlns:a16="http://schemas.microsoft.com/office/drawing/2014/main" id="{7FA6141F-1DA2-EF7A-C542-32556AFF4E97}"/>
                  </a:ext>
                </a:extLst>
              </p:cNvPr>
              <p:cNvGrpSpPr/>
              <p:nvPr/>
            </p:nvGrpSpPr>
            <p:grpSpPr>
              <a:xfrm>
                <a:off x="5581442" y="4546425"/>
                <a:ext cx="2064586" cy="1749802"/>
                <a:chOff x="4640415" y="1902127"/>
                <a:chExt cx="1850055" cy="1567979"/>
              </a:xfrm>
            </p:grpSpPr>
            <p:sp>
              <p:nvSpPr>
                <p:cNvPr id="43" name="타원 42">
                  <a:extLst>
                    <a:ext uri="{FF2B5EF4-FFF2-40B4-BE49-F238E27FC236}">
                      <a16:creationId xmlns:a16="http://schemas.microsoft.com/office/drawing/2014/main" id="{81054F82-8176-AC58-555A-C7E157D66AD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799880" y="1902127"/>
                  <a:ext cx="1558697" cy="1567979"/>
                </a:xfrm>
                <a:prstGeom prst="ellipse">
                  <a:avLst/>
                </a:prstGeom>
                <a:gradFill flip="none" rotWithShape="1">
                  <a:gsLst>
                    <a:gs pos="11000">
                      <a:srgbClr val="3290F2"/>
                    </a:gs>
                    <a:gs pos="54000">
                      <a:srgbClr val="4A69DA"/>
                    </a:gs>
                  </a:gsLst>
                  <a:lin ang="5400000" scaled="0"/>
                  <a:tileRect/>
                </a:gradFill>
                <a:ln w="107950" cap="flat" cmpd="sng" algn="ctr">
                  <a:gradFill flip="none" rotWithShape="1">
                    <a:gsLst>
                      <a:gs pos="73000">
                        <a:srgbClr val="4769DA"/>
                      </a:gs>
                      <a:gs pos="0">
                        <a:srgbClr val="233779"/>
                      </a:gs>
                      <a:gs pos="55000">
                        <a:srgbClr val="233779"/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prstDash val="solid"/>
                  <a:miter lim="800000"/>
                </a:ln>
                <a:effectLst>
                  <a:outerShdw blurRad="63500" dir="5400000" algn="t" rotWithShape="0">
                    <a:srgbClr val="000000"/>
                  </a:outerShdw>
                </a:effectLst>
              </p:spPr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2800" b="0" i="0" u="none" strike="noStrike" kern="0" cap="none" spc="-149" normalizeH="0" baseline="0" noProof="0" dirty="0">
                    <a:ln>
                      <a:noFill/>
                    </a:ln>
                    <a:solidFill>
                      <a:srgbClr val="0057AD"/>
                    </a:solidFill>
                    <a:effectLst/>
                    <a:uLnTx/>
                    <a:uFillTx/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</p:txBody>
            </p:sp>
            <p:sp>
              <p:nvSpPr>
                <p:cNvPr id="44" name="타원 43">
                  <a:extLst>
                    <a:ext uri="{FF2B5EF4-FFF2-40B4-BE49-F238E27FC236}">
                      <a16:creationId xmlns:a16="http://schemas.microsoft.com/office/drawing/2014/main" id="{768116FD-E40C-3AAB-0DFA-DCB6F2D75FB9}"/>
                    </a:ext>
                  </a:extLst>
                </p:cNvPr>
                <p:cNvSpPr/>
                <p:nvPr/>
              </p:nvSpPr>
              <p:spPr>
                <a:xfrm>
                  <a:off x="4640415" y="2340314"/>
                  <a:ext cx="1850055" cy="614757"/>
                </a:xfrm>
                <a:prstGeom prst="ellipse">
                  <a:avLst/>
                </a:prstGeom>
                <a:gradFill>
                  <a:gsLst>
                    <a:gs pos="3000">
                      <a:srgbClr val="05498E">
                        <a:lumMod val="5000"/>
                        <a:lumOff val="95000"/>
                        <a:alpha val="38336"/>
                      </a:srgbClr>
                    </a:gs>
                    <a:gs pos="64000">
                      <a:srgbClr val="05498E">
                        <a:lumMod val="20000"/>
                        <a:lumOff val="80000"/>
                        <a:alpha val="0"/>
                      </a:srgbClr>
                    </a:gs>
                  </a:gsLst>
                  <a:lin ang="5400000" scaled="1"/>
                </a:gradFill>
                <a:ln w="381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en-US" altLang="ko-KR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AI </a:t>
                  </a:r>
                  <a:r>
                    <a:rPr kumimoji="1" lang="ko-KR" altLang="en-US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기반</a:t>
                  </a:r>
                  <a:endParaRPr kumimoji="1" lang="en-US" altLang="ko-KR" sz="2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ko-KR" altLang="en-US" sz="2400" kern="0" dirty="0">
                      <a:solidFill>
                        <a:schemeClr val="bg1"/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스마트 안전 관리 경험 및 기술 핵심</a:t>
                  </a:r>
                  <a:endParaRPr kumimoji="1" lang="x-none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</p:txBody>
            </p:sp>
          </p:grpSp>
          <p:grpSp>
            <p:nvGrpSpPr>
              <p:cNvPr id="32" name="그룹 123">
                <a:extLst>
                  <a:ext uri="{FF2B5EF4-FFF2-40B4-BE49-F238E27FC236}">
                    <a16:creationId xmlns:a16="http://schemas.microsoft.com/office/drawing/2014/main" id="{B9653ACD-2060-460C-7BAE-93DE17E33BEF}"/>
                  </a:ext>
                </a:extLst>
              </p:cNvPr>
              <p:cNvGrpSpPr/>
              <p:nvPr/>
            </p:nvGrpSpPr>
            <p:grpSpPr>
              <a:xfrm>
                <a:off x="5695420" y="6118099"/>
                <a:ext cx="1867415" cy="642508"/>
                <a:chOff x="4384776" y="9153577"/>
                <a:chExt cx="2572284" cy="860832"/>
              </a:xfrm>
              <a:gradFill>
                <a:gsLst>
                  <a:gs pos="0">
                    <a:srgbClr val="EC5C63"/>
                  </a:gs>
                  <a:gs pos="58000">
                    <a:srgbClr val="EC5C63">
                      <a:lumMod val="75000"/>
                    </a:srgbClr>
                  </a:gs>
                </a:gsLst>
                <a:lin ang="16200000" scaled="0"/>
              </a:gradFill>
              <a:effectLst>
                <a:outerShdw dist="38100" dir="2700000" algn="tl" rotWithShape="0">
                  <a:srgbClr val="002060">
                    <a:alpha val="69000"/>
                  </a:srgbClr>
                </a:outerShdw>
              </a:effectLst>
            </p:grpSpPr>
            <p:sp>
              <p:nvSpPr>
                <p:cNvPr id="41" name="모서리가 둥근 직사각형 124">
                  <a:extLst>
                    <a:ext uri="{FF2B5EF4-FFF2-40B4-BE49-F238E27FC236}">
                      <a16:creationId xmlns:a16="http://schemas.microsoft.com/office/drawing/2014/main" id="{3F1B7829-6384-6404-4AC7-DAA2D67AB8A6}"/>
                    </a:ext>
                  </a:extLst>
                </p:cNvPr>
                <p:cNvSpPr/>
                <p:nvPr/>
              </p:nvSpPr>
              <p:spPr bwMode="auto">
                <a:xfrm>
                  <a:off x="4384776" y="9303149"/>
                  <a:ext cx="2572284" cy="711260"/>
                </a:xfrm>
                <a:prstGeom prst="roundRect">
                  <a:avLst>
                    <a:gd name="adj" fmla="val 16511"/>
                  </a:avLst>
                </a:prstGeom>
                <a:grpFill/>
                <a:ln w="19050" cap="flat" cmpd="sng" algn="ctr">
                  <a:solidFill>
                    <a:srgbClr val="EC5C63">
                      <a:lumMod val="75000"/>
                    </a:srgbClr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0" tIns="0" rIns="0" bIns="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2000" b="0" i="0" u="none" strike="noStrike" kern="0" cap="none" spc="-4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202</a:t>
                  </a:r>
                  <a:r>
                    <a:rPr lang="en-US" altLang="ko-KR" sz="2000" kern="0" spc="-40" dirty="0">
                      <a:solidFill>
                        <a:srgbClr val="FFFFFF"/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*</a:t>
                  </a:r>
                  <a:r>
                    <a:rPr kumimoji="0" lang="ko-KR" altLang="en-US" sz="2000" b="0" i="0" u="none" strike="noStrike" kern="0" cap="none" spc="-4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년</a:t>
                  </a:r>
                  <a:r>
                    <a:rPr kumimoji="0" lang="ko-KR" altLang="en-US" sz="2000" b="1" i="0" u="none" strike="noStrike" kern="0" cap="none" spc="-4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 수도권 </a:t>
                  </a:r>
                  <a:r>
                    <a:rPr kumimoji="0" lang="en-US" altLang="ko-KR" sz="2000" b="1" i="0" u="none" strike="noStrike" kern="0" cap="none" spc="-4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AI </a:t>
                  </a:r>
                  <a:r>
                    <a:rPr kumimoji="0" lang="ko-KR" altLang="en-US" sz="2000" b="1" i="0" u="none" strike="noStrike" kern="0" cap="none" spc="-4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안전관리</a:t>
                  </a:r>
                  <a:br>
                    <a:rPr kumimoji="0" lang="en-US" altLang="ko-KR" sz="2000" b="1" i="0" u="none" strike="noStrike" kern="0" cap="none" spc="-4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</a:br>
                  <a:r>
                    <a:rPr kumimoji="0" lang="ko-KR" altLang="en-US" sz="2000" b="1" i="0" u="none" strike="noStrike" kern="0" cap="none" spc="-4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시스템 </a:t>
                  </a:r>
                  <a:r>
                    <a:rPr kumimoji="0" lang="en-US" altLang="ko-KR" sz="2000" b="1" i="0" u="none" strike="noStrike" kern="0" cap="none" spc="-4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5</a:t>
                  </a:r>
                  <a:r>
                    <a:rPr kumimoji="0" lang="ko-KR" altLang="en-US" sz="2000" b="1" i="0" u="none" strike="noStrike" kern="0" cap="none" spc="-4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개 구축</a:t>
                  </a:r>
                  <a:endParaRPr kumimoji="0" lang="ko-KR" altLang="en-US" sz="2000" b="0" i="0" u="none" strike="noStrike" kern="0" cap="none" spc="-4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</p:txBody>
            </p:sp>
            <p:sp>
              <p:nvSpPr>
                <p:cNvPr id="42" name="삼각형 125">
                  <a:extLst>
                    <a:ext uri="{FF2B5EF4-FFF2-40B4-BE49-F238E27FC236}">
                      <a16:creationId xmlns:a16="http://schemas.microsoft.com/office/drawing/2014/main" id="{C8E46DD8-8210-E28C-CECA-AF24CF92BDE3}"/>
                    </a:ext>
                  </a:extLst>
                </p:cNvPr>
                <p:cNvSpPr/>
                <p:nvPr/>
              </p:nvSpPr>
              <p:spPr bwMode="auto">
                <a:xfrm>
                  <a:off x="5582305" y="9153577"/>
                  <a:ext cx="177225" cy="170713"/>
                </a:xfrm>
                <a:prstGeom prst="triangle">
                  <a:avLst/>
                </a:prstGeom>
                <a:grpFill/>
                <a:ln w="19050" cap="flat" cmpd="sng" algn="ctr">
                  <a:solidFill>
                    <a:srgbClr val="EC5C63">
                      <a:lumMod val="75000"/>
                    </a:srgbClr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0" tIns="0" rIns="0" bIns="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395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ko-KR" altLang="en-US" sz="6600" b="0" i="0" u="none" strike="noStrike" kern="0" cap="none" spc="-150" normalizeH="0" baseline="0" noProof="0" dirty="0">
                    <a:ln>
                      <a:noFill/>
                    </a:ln>
                    <a:solidFill>
                      <a:srgbClr val="EC5C63"/>
                    </a:solidFill>
                    <a:effectLst/>
                    <a:uLnTx/>
                    <a:uFillTx/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</p:txBody>
            </p:sp>
          </p:grpSp>
          <p:grpSp>
            <p:nvGrpSpPr>
              <p:cNvPr id="33" name="그룹 32">
                <a:extLst>
                  <a:ext uri="{FF2B5EF4-FFF2-40B4-BE49-F238E27FC236}">
                    <a16:creationId xmlns:a16="http://schemas.microsoft.com/office/drawing/2014/main" id="{957DD313-E436-C6EB-5989-CA1777AFAE06}"/>
                  </a:ext>
                </a:extLst>
              </p:cNvPr>
              <p:cNvGrpSpPr/>
              <p:nvPr/>
            </p:nvGrpSpPr>
            <p:grpSpPr>
              <a:xfrm>
                <a:off x="3809365" y="4417677"/>
                <a:ext cx="1785600" cy="2007299"/>
                <a:chOff x="3776830" y="4486144"/>
                <a:chExt cx="1785600" cy="1651125"/>
              </a:xfrm>
            </p:grpSpPr>
            <p:sp>
              <p:nvSpPr>
                <p:cNvPr id="38" name="모서리가 둥근 직사각형 51">
                  <a:extLst>
                    <a:ext uri="{FF2B5EF4-FFF2-40B4-BE49-F238E27FC236}">
                      <a16:creationId xmlns:a16="http://schemas.microsoft.com/office/drawing/2014/main" id="{0DD77B67-F7C4-5FC6-BC26-D996F4FF5CD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3776830" y="4486144"/>
                  <a:ext cx="1785600" cy="1651125"/>
                </a:xfrm>
                <a:prstGeom prst="roundRect">
                  <a:avLst>
                    <a:gd name="adj" fmla="val 6070"/>
                  </a:avLst>
                </a:prstGeom>
                <a:solidFill>
                  <a:srgbClr val="002060">
                    <a:alpha val="66000"/>
                  </a:srgbClr>
                </a:solidFill>
                <a:ln w="19050" cap="flat" cmpd="sng" algn="ctr">
                  <a:solidFill>
                    <a:srgbClr val="3CB0F0">
                      <a:alpha val="1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2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</p:txBody>
            </p:sp>
            <p:sp>
              <p:nvSpPr>
                <p:cNvPr id="39" name="직사각형 379">
                  <a:extLst>
                    <a:ext uri="{FF2B5EF4-FFF2-40B4-BE49-F238E27FC236}">
                      <a16:creationId xmlns:a16="http://schemas.microsoft.com/office/drawing/2014/main" id="{BBBFB3D8-E914-81AC-00F0-212494A38809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3960332" y="5007763"/>
                  <a:ext cx="1559384" cy="925430"/>
                </a:xfrm>
                <a:prstGeom prst="roundRect">
                  <a:avLst>
                    <a:gd name="adj" fmla="val 0"/>
                  </a:avLst>
                </a:prstGeom>
                <a:noFill/>
                <a:ln w="15875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wrap="square" lIns="0" tIns="0" rIns="0" bIns="0" rtlCol="0" anchor="ctr"/>
                <a:lstStyle/>
                <a:p>
                  <a:pPr marL="171450" marR="0" lvl="0" indent="-171450" defTabSz="914400" eaLnBrk="1" fontAlgn="auto" latinLnBrk="0" hangingPunct="1">
                    <a:lnSpc>
                      <a:spcPct val="100000"/>
                    </a:lnSpc>
                    <a:spcBef>
                      <a:spcPts val="48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Char char="•"/>
                    <a:tabLst/>
                    <a:defRPr>
                      <a:uFillTx/>
                    </a:defRPr>
                  </a:pPr>
                  <a:r>
                    <a:rPr kumimoji="0" lang="ko-KR" altLang="en-US" sz="2000" b="0" i="0" u="none" strike="noStrike" kern="0" cap="none" spc="-80" normalizeH="0" baseline="0" noProof="0" dirty="0">
                      <a:ln>
                        <a:noFill/>
                      </a:ln>
                      <a:solidFill>
                        <a:srgbClr val="05498E">
                          <a:lumMod val="20000"/>
                          <a:lumOff val="80000"/>
                        </a:srgbClr>
                      </a:solidFill>
                      <a:effectLst/>
                      <a:uLnTx/>
                      <a:uFillTx/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현장 안전 확보</a:t>
                  </a:r>
                  <a:endParaRPr kumimoji="0" lang="en-US" altLang="ko-KR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5498E">
                        <a:lumMod val="20000"/>
                        <a:lumOff val="80000"/>
                      </a:srgbClr>
                    </a:solidFill>
                    <a:effectLst/>
                    <a:uLnTx/>
                    <a:uFillTx/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  <a:p>
                  <a:pPr marL="171450" marR="0" lvl="0" indent="-171450" defTabSz="914400" eaLnBrk="1" fontAlgn="auto" latinLnBrk="0" hangingPunct="1">
                    <a:lnSpc>
                      <a:spcPct val="100000"/>
                    </a:lnSpc>
                    <a:spcBef>
                      <a:spcPts val="48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Char char="•"/>
                    <a:tabLst/>
                    <a:defRPr>
                      <a:uFillTx/>
                    </a:defRPr>
                  </a:pPr>
                  <a:r>
                    <a:rPr kumimoji="0" lang="ko-KR" altLang="en-US" sz="2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5498E">
                          <a:lumMod val="20000"/>
                          <a:lumOff val="80000"/>
                        </a:srgbClr>
                      </a:solidFill>
                      <a:effectLst/>
                      <a:uLnTx/>
                      <a:uFillTx/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위험 상황 발생시</a:t>
                  </a:r>
                  <a:br>
                    <a:rPr kumimoji="0" lang="en-US" altLang="ko-KR" sz="2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5498E">
                          <a:lumMod val="20000"/>
                          <a:lumOff val="80000"/>
                        </a:srgbClr>
                      </a:solidFill>
                      <a:effectLst/>
                      <a:uLnTx/>
                      <a:uFillTx/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</a:br>
                  <a:r>
                    <a:rPr kumimoji="0" lang="ko-KR" altLang="en-US" sz="2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5498E">
                          <a:lumMod val="20000"/>
                          <a:lumOff val="80000"/>
                        </a:srgbClr>
                      </a:solidFill>
                      <a:effectLst/>
                      <a:uLnTx/>
                      <a:uFillTx/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소방 대원 즉시 대응</a:t>
                  </a:r>
                </a:p>
              </p:txBody>
            </p:sp>
            <p:sp>
              <p:nvSpPr>
                <p:cNvPr id="40" name="양쪽 모서리가 둥근 사각형 162">
                  <a:extLst>
                    <a:ext uri="{FF2B5EF4-FFF2-40B4-BE49-F238E27FC236}">
                      <a16:creationId xmlns:a16="http://schemas.microsoft.com/office/drawing/2014/main" id="{67DC0111-0CCC-390A-70FC-734F5AEE7B79}"/>
                    </a:ext>
                  </a:extLst>
                </p:cNvPr>
                <p:cNvSpPr/>
                <p:nvPr/>
              </p:nvSpPr>
              <p:spPr>
                <a:xfrm>
                  <a:off x="3776830" y="4486144"/>
                  <a:ext cx="1785600" cy="343053"/>
                </a:xfrm>
                <a:prstGeom prst="round2SameRect">
                  <a:avLst>
                    <a:gd name="adj1" fmla="val 27697"/>
                    <a:gd name="adj2" fmla="val 0"/>
                  </a:avLst>
                </a:prstGeom>
                <a:solidFill>
                  <a:srgbClr val="05498E">
                    <a:lumMod val="40000"/>
                    <a:lumOff val="60000"/>
                  </a:srgbClr>
                </a:solidFill>
                <a:ln w="25400" cap="flat" cmpd="sng" algn="ctr">
                  <a:solidFill>
                    <a:srgbClr val="05498E">
                      <a:alpha val="44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wrap="square" lIns="0" tIns="0" rIns="0" bIns="0" numCol="1" rtlCol="0" anchor="ctr"/>
                <a:lstStyle/>
                <a:p>
                  <a:pPr marL="0" marR="0" lvl="0" indent="0" algn="ctr" defTabSz="91415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ko-KR" altLang="en-US" sz="20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5498E">
                          <a:lumMod val="75000"/>
                        </a:srgbClr>
                      </a:solidFill>
                      <a:effectLst/>
                      <a:uLnTx/>
                      <a:uFillTx/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작업자</a:t>
                  </a:r>
                </a:p>
              </p:txBody>
            </p:sp>
          </p:grpSp>
          <p:grpSp>
            <p:nvGrpSpPr>
              <p:cNvPr id="34" name="그룹 33">
                <a:extLst>
                  <a:ext uri="{FF2B5EF4-FFF2-40B4-BE49-F238E27FC236}">
                    <a16:creationId xmlns:a16="http://schemas.microsoft.com/office/drawing/2014/main" id="{37226499-2F0B-711C-CC40-D229EEAA7B88}"/>
                  </a:ext>
                </a:extLst>
              </p:cNvPr>
              <p:cNvGrpSpPr/>
              <p:nvPr/>
            </p:nvGrpSpPr>
            <p:grpSpPr>
              <a:xfrm>
                <a:off x="7675774" y="4417676"/>
                <a:ext cx="1785601" cy="2008800"/>
                <a:chOff x="7717691" y="4486143"/>
                <a:chExt cx="1785601" cy="1652360"/>
              </a:xfrm>
            </p:grpSpPr>
            <p:sp>
              <p:nvSpPr>
                <p:cNvPr id="35" name="모서리가 둥근 직사각형 149">
                  <a:extLst>
                    <a:ext uri="{FF2B5EF4-FFF2-40B4-BE49-F238E27FC236}">
                      <a16:creationId xmlns:a16="http://schemas.microsoft.com/office/drawing/2014/main" id="{F6C2DF3F-CAD9-9C41-166B-85F853624069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7717692" y="4486143"/>
                  <a:ext cx="1785600" cy="1652360"/>
                </a:xfrm>
                <a:prstGeom prst="roundRect">
                  <a:avLst>
                    <a:gd name="adj" fmla="val 6070"/>
                  </a:avLst>
                </a:prstGeom>
                <a:solidFill>
                  <a:srgbClr val="002060">
                    <a:alpha val="66000"/>
                  </a:srgbClr>
                </a:solidFill>
                <a:ln w="19050" cap="flat" cmpd="sng" algn="ctr">
                  <a:solidFill>
                    <a:srgbClr val="3CB0F0">
                      <a:alpha val="1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200" b="1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</p:txBody>
            </p:sp>
            <p:sp>
              <p:nvSpPr>
                <p:cNvPr id="36" name="직사각형 379">
                  <a:extLst>
                    <a:ext uri="{FF2B5EF4-FFF2-40B4-BE49-F238E27FC236}">
                      <a16:creationId xmlns:a16="http://schemas.microsoft.com/office/drawing/2014/main" id="{665B6C2A-7F4E-6D4E-AC5C-2CC04C8C9F7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7877642" y="5007763"/>
                  <a:ext cx="1596494" cy="925430"/>
                </a:xfrm>
                <a:prstGeom prst="roundRect">
                  <a:avLst>
                    <a:gd name="adj" fmla="val 0"/>
                  </a:avLst>
                </a:prstGeom>
                <a:noFill/>
                <a:ln w="15875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wrap="square" lIns="0" tIns="0" rIns="0" bIns="0" rtlCol="0" anchor="ctr"/>
                <a:lstStyle/>
                <a:p>
                  <a:pPr marL="171450" marR="0" lvl="0" indent="-171450" defTabSz="914400" eaLnBrk="1" fontAlgn="auto" latinLnBrk="0" hangingPunct="1">
                    <a:lnSpc>
                      <a:spcPct val="100000"/>
                    </a:lnSpc>
                    <a:spcBef>
                      <a:spcPts val="48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Char char="•"/>
                    <a:tabLst/>
                    <a:defRPr>
                      <a:uFillTx/>
                    </a:defRPr>
                  </a:pPr>
                  <a:r>
                    <a:rPr kumimoji="0" lang="ko-KR" altLang="en-US" sz="2000" b="0" i="0" u="none" strike="noStrike" kern="0" cap="none" spc="-80" normalizeH="0" baseline="0" noProof="0" dirty="0">
                      <a:ln>
                        <a:noFill/>
                      </a:ln>
                      <a:solidFill>
                        <a:srgbClr val="05498E">
                          <a:lumMod val="20000"/>
                          <a:lumOff val="80000"/>
                        </a:srgbClr>
                      </a:solidFill>
                      <a:effectLst/>
                      <a:uLnTx/>
                      <a:uFillTx/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중대 재해 처벌 대응</a:t>
                  </a:r>
                  <a:endParaRPr kumimoji="0" lang="en-US" altLang="ko-KR" sz="2000" b="0" i="0" u="none" strike="noStrike" kern="0" cap="none" spc="-80" normalizeH="0" baseline="0" noProof="0" dirty="0">
                    <a:ln>
                      <a:noFill/>
                    </a:ln>
                    <a:solidFill>
                      <a:srgbClr val="05498E">
                        <a:lumMod val="20000"/>
                        <a:lumOff val="80000"/>
                      </a:srgbClr>
                    </a:solidFill>
                    <a:effectLst/>
                    <a:uLnTx/>
                    <a:uFillTx/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  <a:p>
                  <a:pPr marL="171450" marR="0" lvl="0" indent="-171450" defTabSz="914400" eaLnBrk="1" fontAlgn="auto" latinLnBrk="0" hangingPunct="1">
                    <a:lnSpc>
                      <a:spcPct val="100000"/>
                    </a:lnSpc>
                    <a:spcBef>
                      <a:spcPts val="48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Char char="•"/>
                    <a:tabLst/>
                    <a:defRPr>
                      <a:uFillTx/>
                    </a:defRPr>
                  </a:pPr>
                  <a:r>
                    <a:rPr kumimoji="0" lang="ko-KR" altLang="en-US" sz="2000" b="0" i="0" u="none" strike="noStrike" kern="0" cap="none" spc="-80" normalizeH="0" baseline="0" noProof="0" dirty="0">
                      <a:ln>
                        <a:noFill/>
                      </a:ln>
                      <a:solidFill>
                        <a:srgbClr val="05498E">
                          <a:lumMod val="20000"/>
                          <a:lumOff val="80000"/>
                        </a:srgbClr>
                      </a:solidFill>
                      <a:effectLst/>
                      <a:uLnTx/>
                      <a:uFillTx/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재난</a:t>
                  </a:r>
                  <a:r>
                    <a:rPr kumimoji="0" lang="en-US" altLang="ko-KR" sz="2000" b="0" i="0" u="none" strike="noStrike" kern="0" cap="none" spc="-80" normalizeH="0" baseline="0" noProof="0" dirty="0">
                      <a:ln>
                        <a:noFill/>
                      </a:ln>
                      <a:solidFill>
                        <a:srgbClr val="05498E">
                          <a:lumMod val="20000"/>
                          <a:lumOff val="80000"/>
                        </a:srgbClr>
                      </a:solidFill>
                      <a:effectLst/>
                      <a:uLnTx/>
                      <a:uFillTx/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/</a:t>
                  </a:r>
                  <a:r>
                    <a:rPr kumimoji="0" lang="ko-KR" altLang="en-US" sz="2000" b="0" i="0" u="none" strike="noStrike" kern="0" cap="none" spc="-80" normalizeH="0" baseline="0" noProof="0" dirty="0">
                      <a:ln>
                        <a:noFill/>
                      </a:ln>
                      <a:solidFill>
                        <a:srgbClr val="05498E">
                          <a:lumMod val="20000"/>
                          <a:lumOff val="80000"/>
                        </a:srgbClr>
                      </a:solidFill>
                      <a:effectLst/>
                      <a:uLnTx/>
                      <a:uFillTx/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재해 통합 관제</a:t>
                  </a:r>
                  <a:endParaRPr kumimoji="0" lang="en-US" altLang="ko-KR" sz="2000" b="0" i="0" u="none" strike="noStrike" kern="0" cap="none" spc="-80" normalizeH="0" baseline="0" noProof="0" dirty="0">
                    <a:ln>
                      <a:noFill/>
                    </a:ln>
                    <a:solidFill>
                      <a:srgbClr val="05498E">
                        <a:lumMod val="20000"/>
                        <a:lumOff val="80000"/>
                      </a:srgbClr>
                    </a:solidFill>
                    <a:effectLst/>
                    <a:uLnTx/>
                    <a:uFillTx/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  <a:p>
                  <a:pPr marL="171450" marR="0" lvl="0" indent="-171450" defTabSz="914400" eaLnBrk="1" fontAlgn="auto" latinLnBrk="0" hangingPunct="1">
                    <a:lnSpc>
                      <a:spcPct val="100000"/>
                    </a:lnSpc>
                    <a:spcBef>
                      <a:spcPts val="48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Char char="•"/>
                    <a:tabLst/>
                    <a:defRPr>
                      <a:uFillTx/>
                    </a:defRPr>
                  </a:pPr>
                  <a:r>
                    <a:rPr kumimoji="0" lang="ko-KR" altLang="en-US" sz="2000" b="0" i="0" u="none" strike="noStrike" kern="0" cap="none" spc="-80" normalizeH="0" baseline="0" noProof="0" dirty="0">
                      <a:ln>
                        <a:noFill/>
                      </a:ln>
                      <a:solidFill>
                        <a:srgbClr val="05498E">
                          <a:lumMod val="20000"/>
                          <a:lumOff val="80000"/>
                        </a:srgbClr>
                      </a:solidFill>
                      <a:effectLst/>
                      <a:uLnTx/>
                      <a:uFillTx/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재난 피해 최소화</a:t>
                  </a:r>
                  <a:br>
                    <a:rPr kumimoji="0" lang="en-US" altLang="ko-KR" sz="2000" b="0" i="0" u="none" strike="noStrike" kern="0" cap="none" spc="-80" normalizeH="0" baseline="0" noProof="0" dirty="0">
                      <a:ln>
                        <a:noFill/>
                      </a:ln>
                      <a:solidFill>
                        <a:srgbClr val="05498E">
                          <a:lumMod val="20000"/>
                          <a:lumOff val="80000"/>
                        </a:srgbClr>
                      </a:solidFill>
                      <a:effectLst/>
                      <a:uLnTx/>
                      <a:uFillTx/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</a:br>
                  <a:r>
                    <a:rPr kumimoji="0" lang="en-US" altLang="ko-KR" sz="2000" b="0" i="0" u="none" strike="noStrike" kern="0" cap="none" spc="-80" normalizeH="0" baseline="0" noProof="0" dirty="0">
                      <a:ln>
                        <a:noFill/>
                      </a:ln>
                      <a:solidFill>
                        <a:srgbClr val="05498E">
                          <a:lumMod val="20000"/>
                          <a:lumOff val="80000"/>
                        </a:srgbClr>
                      </a:solidFill>
                      <a:effectLst/>
                      <a:uLnTx/>
                      <a:uFillTx/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(</a:t>
                  </a:r>
                  <a:r>
                    <a:rPr kumimoji="0" lang="ko-KR" altLang="en-US" sz="2000" b="0" i="0" u="none" strike="noStrike" kern="0" cap="none" spc="-80" normalizeH="0" baseline="0" noProof="0" dirty="0">
                      <a:ln>
                        <a:noFill/>
                      </a:ln>
                      <a:solidFill>
                        <a:srgbClr val="05498E">
                          <a:lumMod val="20000"/>
                          <a:lumOff val="80000"/>
                        </a:srgbClr>
                      </a:solidFill>
                      <a:effectLst/>
                      <a:uLnTx/>
                      <a:uFillTx/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소방 대응</a:t>
                  </a:r>
                  <a:r>
                    <a:rPr kumimoji="0" lang="en-US" altLang="ko-KR" sz="2000" b="0" i="0" u="none" strike="noStrike" kern="0" cap="none" spc="-80" normalizeH="0" baseline="0" noProof="0" dirty="0">
                      <a:ln>
                        <a:noFill/>
                      </a:ln>
                      <a:solidFill>
                        <a:srgbClr val="05498E">
                          <a:lumMod val="20000"/>
                          <a:lumOff val="80000"/>
                        </a:srgbClr>
                      </a:solidFill>
                      <a:effectLst/>
                      <a:uLnTx/>
                      <a:uFillTx/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)</a:t>
                  </a:r>
                  <a:endParaRPr kumimoji="0" lang="ko-KR" altLang="en-US" sz="2000" b="0" i="0" u="none" strike="noStrike" kern="0" cap="none" spc="-80" normalizeH="0" baseline="0" noProof="0" dirty="0">
                    <a:ln>
                      <a:noFill/>
                    </a:ln>
                    <a:solidFill>
                      <a:srgbClr val="05498E">
                        <a:lumMod val="20000"/>
                        <a:lumOff val="80000"/>
                      </a:srgbClr>
                    </a:solidFill>
                    <a:effectLst/>
                    <a:uLnTx/>
                    <a:uFillTx/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</p:txBody>
            </p:sp>
            <p:sp>
              <p:nvSpPr>
                <p:cNvPr id="37" name="양쪽 모서리가 둥근 사각형 163">
                  <a:extLst>
                    <a:ext uri="{FF2B5EF4-FFF2-40B4-BE49-F238E27FC236}">
                      <a16:creationId xmlns:a16="http://schemas.microsoft.com/office/drawing/2014/main" id="{B5E96B42-1BED-A10D-AD8E-F8F7AB30F4DD}"/>
                    </a:ext>
                  </a:extLst>
                </p:cNvPr>
                <p:cNvSpPr/>
                <p:nvPr/>
              </p:nvSpPr>
              <p:spPr>
                <a:xfrm>
                  <a:off x="7717691" y="4489793"/>
                  <a:ext cx="1785600" cy="343053"/>
                </a:xfrm>
                <a:prstGeom prst="round2SameRect">
                  <a:avLst>
                    <a:gd name="adj1" fmla="val 27697"/>
                    <a:gd name="adj2" fmla="val 0"/>
                  </a:avLst>
                </a:prstGeom>
                <a:solidFill>
                  <a:srgbClr val="05498E">
                    <a:lumMod val="40000"/>
                    <a:lumOff val="60000"/>
                  </a:srgbClr>
                </a:solidFill>
                <a:ln w="19050" cap="flat" cmpd="sng" algn="ctr">
                  <a:solidFill>
                    <a:srgbClr val="05498E">
                      <a:alpha val="44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wrap="square" lIns="0" tIns="0" rIns="0" bIns="0" numCol="1" rtlCol="0" anchor="ctr"/>
                <a:lstStyle/>
                <a:p>
                  <a:pPr marL="0" marR="0" lvl="0" indent="0" algn="ctr" defTabSz="91415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ko-KR" altLang="en-US" sz="20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5498E">
                          <a:lumMod val="75000"/>
                        </a:srgbClr>
                      </a:solidFill>
                      <a:effectLst/>
                      <a:uLnTx/>
                      <a:uFillTx/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관리자</a:t>
                  </a:r>
                </a:p>
              </p:txBody>
            </p:sp>
          </p:grp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D8D7A16-B466-0BFC-0C28-C4ED68E85B3C}"/>
                </a:ext>
              </a:extLst>
            </p:cNvPr>
            <p:cNvSpPr txBox="1"/>
            <p:nvPr/>
          </p:nvSpPr>
          <p:spPr>
            <a:xfrm>
              <a:off x="6648967" y="1956954"/>
              <a:ext cx="2935300" cy="1394157"/>
            </a:xfrm>
            <a:prstGeom prst="rect">
              <a:avLst/>
            </a:prstGeom>
            <a:noFill/>
            <a:effectLst/>
          </p:spPr>
          <p:txBody>
            <a:bodyPr vert="horz" wrap="square" lIns="0" tIns="45720" rIns="0" bIns="45720" rtlCol="0" anchor="t" anchorCtr="0">
              <a:spAutoFit/>
              <a:scene3d>
                <a:camera prst="orthographicFront">
                  <a:rot lat="0" lon="0" rev="0"/>
                </a:camera>
                <a:lightRig rig="threePt" dir="t"/>
              </a:scene3d>
            </a:bodyPr>
            <a:lstStyle/>
            <a:p>
              <a:pPr marL="100800" indent="-100800" latinLnBrk="0">
                <a:spcAft>
                  <a:spcPts val="1200"/>
                </a:spcAft>
                <a:buClr>
                  <a:srgbClr val="3F444B">
                    <a:lumMod val="20000"/>
                    <a:lumOff val="80000"/>
                  </a:srgbClr>
                </a:buClr>
                <a:buFont typeface="Arial" panose="020B0604020202020204" pitchFamily="34" charset="0"/>
                <a:buChar char="•"/>
              </a:pPr>
              <a:r>
                <a:rPr kumimoji="1" lang="en-US" altLang="ko-KR" sz="2000" spc="-50" dirty="0">
                  <a:solidFill>
                    <a:srgbClr val="3CB0F0">
                      <a:lumMod val="20000"/>
                      <a:lumOff val="80000"/>
                    </a:srgbClr>
                  </a:solidFill>
                  <a:effectLst>
                    <a:outerShdw blurRad="50800" dir="2700000" algn="tl" rotWithShape="0">
                      <a:srgbClr val="05498E">
                        <a:alpha val="40000"/>
                      </a:srgbClr>
                    </a:outerShdw>
                  </a:effectLst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********** </a:t>
              </a:r>
            </a:p>
            <a:p>
              <a:pPr marL="100800" indent="-100800" latinLnBrk="0">
                <a:spcAft>
                  <a:spcPts val="1200"/>
                </a:spcAft>
                <a:buClr>
                  <a:srgbClr val="3F444B">
                    <a:lumMod val="20000"/>
                    <a:lumOff val="80000"/>
                  </a:srgbClr>
                </a:buClr>
                <a:buFont typeface="Arial" panose="020B0604020202020204" pitchFamily="34" charset="0"/>
                <a:buChar char="•"/>
              </a:pPr>
              <a:r>
                <a:rPr kumimoji="1" lang="en-US" altLang="ko-KR" sz="2000" spc="-50" dirty="0">
                  <a:solidFill>
                    <a:srgbClr val="3CB0F0">
                      <a:lumMod val="20000"/>
                      <a:lumOff val="80000"/>
                    </a:srgbClr>
                  </a:solidFill>
                  <a:effectLst>
                    <a:outerShdw blurRad="50800" dir="2700000" algn="tl" rotWithShape="0">
                      <a:srgbClr val="05498E">
                        <a:alpha val="40000"/>
                      </a:srgbClr>
                    </a:outerShdw>
                  </a:effectLst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********** </a:t>
              </a:r>
            </a:p>
            <a:p>
              <a:pPr marL="100800" indent="-100800" latinLnBrk="0">
                <a:spcAft>
                  <a:spcPts val="1200"/>
                </a:spcAft>
                <a:buClr>
                  <a:srgbClr val="3F444B">
                    <a:lumMod val="20000"/>
                    <a:lumOff val="80000"/>
                  </a:srgbClr>
                </a:buClr>
                <a:buFont typeface="Arial" panose="020B0604020202020204" pitchFamily="34" charset="0"/>
                <a:buChar char="•"/>
              </a:pPr>
              <a:r>
                <a:rPr kumimoji="1" lang="en-US" altLang="ko-KR" sz="2000" spc="-50" dirty="0">
                  <a:solidFill>
                    <a:srgbClr val="3CB0F0">
                      <a:lumMod val="20000"/>
                      <a:lumOff val="80000"/>
                    </a:srgbClr>
                  </a:solidFill>
                  <a:effectLst>
                    <a:outerShdw blurRad="50800" dir="2700000" algn="tl" rotWithShape="0">
                      <a:srgbClr val="05498E">
                        <a:alpha val="40000"/>
                      </a:srgbClr>
                    </a:outerShdw>
                  </a:effectLst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********** </a:t>
              </a:r>
            </a:p>
            <a:p>
              <a:pPr marL="100800" indent="-100800" latinLnBrk="0">
                <a:spcAft>
                  <a:spcPts val="1200"/>
                </a:spcAft>
                <a:buClr>
                  <a:srgbClr val="3F444B">
                    <a:lumMod val="20000"/>
                    <a:lumOff val="80000"/>
                  </a:srgbClr>
                </a:buClr>
                <a:buFont typeface="Arial" panose="020B0604020202020204" pitchFamily="34" charset="0"/>
                <a:buChar char="•"/>
              </a:pPr>
              <a:r>
                <a:rPr kumimoji="1" lang="en-US" altLang="ko-KR" sz="2000" spc="-50" dirty="0">
                  <a:solidFill>
                    <a:srgbClr val="3CB0F0">
                      <a:lumMod val="20000"/>
                      <a:lumOff val="80000"/>
                    </a:srgbClr>
                  </a:solidFill>
                  <a:effectLst>
                    <a:outerShdw blurRad="50800" dir="2700000" algn="tl" rotWithShape="0">
                      <a:srgbClr val="05498E">
                        <a:alpha val="40000"/>
                      </a:srgbClr>
                    </a:outerShdw>
                  </a:effectLst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**********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3D41AB2-2F5A-0684-3781-839FE33EF35F}"/>
                </a:ext>
              </a:extLst>
            </p:cNvPr>
            <p:cNvSpPr txBox="1"/>
            <p:nvPr/>
          </p:nvSpPr>
          <p:spPr>
            <a:xfrm>
              <a:off x="6620071" y="4617873"/>
              <a:ext cx="3210932" cy="1394157"/>
            </a:xfrm>
            <a:prstGeom prst="rect">
              <a:avLst/>
            </a:prstGeom>
            <a:noFill/>
            <a:effectLst/>
          </p:spPr>
          <p:txBody>
            <a:bodyPr vert="horz" wrap="square" lIns="0" tIns="45720" rIns="0" bIns="45720" rtlCol="0" anchor="t" anchorCtr="0">
              <a:spAutoFit/>
              <a:scene3d>
                <a:camera prst="orthographicFront">
                  <a:rot lat="0" lon="0" rev="0"/>
                </a:camera>
                <a:lightRig rig="threePt" dir="t"/>
              </a:scene3d>
            </a:bodyPr>
            <a:lstStyle/>
            <a:p>
              <a:pPr marL="100800" indent="-100800" latinLnBrk="0">
                <a:spcAft>
                  <a:spcPts val="1200"/>
                </a:spcAft>
                <a:buClr>
                  <a:srgbClr val="3F444B">
                    <a:lumMod val="20000"/>
                    <a:lumOff val="80000"/>
                  </a:srgbClr>
                </a:buClr>
                <a:buFont typeface="Arial" panose="020B0604020202020204" pitchFamily="34" charset="0"/>
                <a:buChar char="•"/>
              </a:pPr>
              <a:r>
                <a:rPr kumimoji="1" lang="en-US" altLang="ko-KR" sz="2000" spc="-50" dirty="0">
                  <a:solidFill>
                    <a:srgbClr val="3CB0F0">
                      <a:lumMod val="20000"/>
                      <a:lumOff val="80000"/>
                    </a:srgbClr>
                  </a:solidFill>
                  <a:effectLst>
                    <a:outerShdw blurRad="50800" dir="2700000" algn="tl" rotWithShape="0">
                      <a:srgbClr val="05498E">
                        <a:alpha val="40000"/>
                      </a:srgbClr>
                    </a:outerShdw>
                  </a:effectLst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********** </a:t>
              </a:r>
            </a:p>
            <a:p>
              <a:pPr marL="100800" indent="-100800" latinLnBrk="0">
                <a:spcAft>
                  <a:spcPts val="1200"/>
                </a:spcAft>
                <a:buClr>
                  <a:srgbClr val="3F444B">
                    <a:lumMod val="20000"/>
                    <a:lumOff val="80000"/>
                  </a:srgbClr>
                </a:buClr>
                <a:buFont typeface="Arial" panose="020B0604020202020204" pitchFamily="34" charset="0"/>
                <a:buChar char="•"/>
              </a:pPr>
              <a:r>
                <a:rPr kumimoji="1" lang="en-US" altLang="ko-KR" sz="2000" spc="-50" dirty="0">
                  <a:solidFill>
                    <a:srgbClr val="3CB0F0">
                      <a:lumMod val="20000"/>
                      <a:lumOff val="80000"/>
                    </a:srgbClr>
                  </a:solidFill>
                  <a:effectLst>
                    <a:outerShdw blurRad="50800" dir="2700000" algn="tl" rotWithShape="0">
                      <a:srgbClr val="05498E">
                        <a:alpha val="40000"/>
                      </a:srgbClr>
                    </a:outerShdw>
                  </a:effectLst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********** </a:t>
              </a:r>
            </a:p>
            <a:p>
              <a:pPr marL="100800" indent="-100800" latinLnBrk="0">
                <a:spcAft>
                  <a:spcPts val="1200"/>
                </a:spcAft>
                <a:buClr>
                  <a:srgbClr val="3F444B">
                    <a:lumMod val="20000"/>
                    <a:lumOff val="80000"/>
                  </a:srgbClr>
                </a:buClr>
                <a:buFont typeface="Arial" panose="020B0604020202020204" pitchFamily="34" charset="0"/>
                <a:buChar char="•"/>
              </a:pPr>
              <a:r>
                <a:rPr kumimoji="1" lang="en-US" altLang="ko-KR" sz="2000" spc="-50" dirty="0">
                  <a:solidFill>
                    <a:srgbClr val="3CB0F0">
                      <a:lumMod val="20000"/>
                      <a:lumOff val="80000"/>
                    </a:srgbClr>
                  </a:solidFill>
                  <a:effectLst>
                    <a:outerShdw blurRad="50800" dir="2700000" algn="tl" rotWithShape="0">
                      <a:srgbClr val="05498E">
                        <a:alpha val="40000"/>
                      </a:srgbClr>
                    </a:outerShdw>
                  </a:effectLst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********** </a:t>
              </a:r>
            </a:p>
            <a:p>
              <a:pPr marL="100800" indent="-100800" latinLnBrk="0">
                <a:spcAft>
                  <a:spcPts val="1200"/>
                </a:spcAft>
                <a:buClr>
                  <a:srgbClr val="3F444B">
                    <a:lumMod val="20000"/>
                    <a:lumOff val="80000"/>
                  </a:srgbClr>
                </a:buClr>
                <a:buFont typeface="Arial" panose="020B0604020202020204" pitchFamily="34" charset="0"/>
                <a:buChar char="•"/>
              </a:pPr>
              <a:r>
                <a:rPr kumimoji="1" lang="en-US" altLang="ko-KR" sz="2000" spc="-50" dirty="0">
                  <a:solidFill>
                    <a:srgbClr val="3CB0F0">
                      <a:lumMod val="20000"/>
                      <a:lumOff val="80000"/>
                    </a:srgbClr>
                  </a:solidFill>
                  <a:effectLst>
                    <a:outerShdw blurRad="50800" dir="2700000" algn="tl" rotWithShape="0">
                      <a:srgbClr val="05498E">
                        <a:alpha val="40000"/>
                      </a:srgbClr>
                    </a:outerShdw>
                  </a:effectLst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**********</a:t>
              </a:r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A673F5C8-F87E-2552-29E9-9E1FBE0C8FC3}"/>
                </a:ext>
              </a:extLst>
            </p:cNvPr>
            <p:cNvGrpSpPr/>
            <p:nvPr/>
          </p:nvGrpSpPr>
          <p:grpSpPr>
            <a:xfrm rot="10800000">
              <a:off x="2621820" y="3262516"/>
              <a:ext cx="1232216" cy="1092085"/>
              <a:chOff x="4484996" y="3770134"/>
              <a:chExt cx="936010" cy="790697"/>
            </a:xfrm>
          </p:grpSpPr>
          <p:sp>
            <p:nvSpPr>
              <p:cNvPr id="27" name="오른쪽 화살표[R] 144">
                <a:extLst>
                  <a:ext uri="{FF2B5EF4-FFF2-40B4-BE49-F238E27FC236}">
                    <a16:creationId xmlns:a16="http://schemas.microsoft.com/office/drawing/2014/main" id="{537012FE-A209-F277-D4B0-880D4E70D100}"/>
                  </a:ext>
                </a:extLst>
              </p:cNvPr>
              <p:cNvSpPr>
                <a:spLocks/>
              </p:cNvSpPr>
              <p:nvPr/>
            </p:nvSpPr>
            <p:spPr>
              <a:xfrm rot="16200000">
                <a:off x="4557652" y="3697478"/>
                <a:ext cx="790697" cy="936010"/>
              </a:xfrm>
              <a:prstGeom prst="rightArrow">
                <a:avLst>
                  <a:gd name="adj1" fmla="val 73971"/>
                  <a:gd name="adj2" fmla="val 39869"/>
                </a:avLst>
              </a:prstGeom>
              <a:gradFill flip="none" rotWithShape="1">
                <a:gsLst>
                  <a:gs pos="0">
                    <a:srgbClr val="FFFFFF"/>
                  </a:gs>
                  <a:gs pos="22000">
                    <a:srgbClr val="05498E">
                      <a:lumMod val="60000"/>
                      <a:lumOff val="40000"/>
                    </a:srgbClr>
                  </a:gs>
                  <a:gs pos="76000">
                    <a:srgbClr val="05498E">
                      <a:alpha val="76000"/>
                    </a:srgbClr>
                  </a:gs>
                  <a:gs pos="90000">
                    <a:srgbClr val="05498E">
                      <a:alpha val="0"/>
                    </a:srgbClr>
                  </a:gs>
                </a:gsLst>
                <a:lin ang="10800000" scaled="0"/>
                <a:tileRect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74295" tIns="37146" rIns="74295" bIns="37146" numCol="1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>
                    <a:uFillTx/>
                  </a:defRPr>
                </a:pPr>
                <a:endParaRPr kumimoji="0" lang="ko-KR" altLang="en-US" sz="2800" b="0" i="0" u="none" strike="noStrike" kern="0" cap="none" spc="-149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882FF44F-2421-F509-0636-416EE1910A62}"/>
                  </a:ext>
                </a:extLst>
              </p:cNvPr>
              <p:cNvSpPr>
                <a:spLocks/>
              </p:cNvSpPr>
              <p:nvPr/>
            </p:nvSpPr>
            <p:spPr>
              <a:xfrm rot="10800000">
                <a:off x="4571553" y="4002632"/>
                <a:ext cx="762894" cy="40028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>
                      <a:outerShdw blurRad="279400" dist="38100" dir="2700000" algn="tl" rotWithShape="0">
                        <a:srgbClr val="05498E">
                          <a:lumMod val="60000"/>
                          <a:lumOff val="40000"/>
                          <a:alpha val="40000"/>
                        </a:srgbClr>
                      </a:outerShdw>
                    </a:effectLst>
                    <a:uLnTx/>
                    <a:uFillTx/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AI </a:t>
                </a:r>
                <a:r>
                  <a:rPr kumimoji="0" lang="ko-KR" altLang="en-US" sz="2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>
                      <a:outerShdw blurRad="279400" dist="38100" dir="2700000" algn="tl" rotWithShape="0">
                        <a:srgbClr val="05498E">
                          <a:lumMod val="60000"/>
                          <a:lumOff val="40000"/>
                          <a:alpha val="40000"/>
                        </a:srgbClr>
                      </a:outerShdw>
                    </a:effectLst>
                    <a:uLnTx/>
                    <a:uFillTx/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기반</a:t>
                </a:r>
                <a:endParaRPr kumimoji="0" lang="en-US" altLang="ko-KR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279400" dist="38100" dir="2700000" algn="tl" rotWithShape="0">
                      <a:srgbClr val="05498E">
                        <a:lumMod val="60000"/>
                        <a:lumOff val="40000"/>
                        <a:alpha val="40000"/>
                      </a:srgbClr>
                    </a:outerShdw>
                  </a:effectLst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>
                      <a:outerShdw blurRad="279400" dist="38100" dir="2700000" algn="tl" rotWithShape="0">
                        <a:srgbClr val="05498E">
                          <a:lumMod val="60000"/>
                          <a:lumOff val="40000"/>
                          <a:alpha val="40000"/>
                        </a:srgbClr>
                      </a:outerShdw>
                    </a:effectLst>
                    <a:uLnTx/>
                    <a:uFillTx/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공장 안전 관리</a:t>
                </a:r>
              </a:p>
            </p:txBody>
          </p:sp>
        </p:grpSp>
        <p:sp>
          <p:nvSpPr>
            <p:cNvPr id="17" name="모서리가 둥근 직사각형 232">
              <a:extLst>
                <a:ext uri="{FF2B5EF4-FFF2-40B4-BE49-F238E27FC236}">
                  <a16:creationId xmlns:a16="http://schemas.microsoft.com/office/drawing/2014/main" id="{68B3E592-2D06-D151-679E-5ED7208BCE1E}"/>
                </a:ext>
              </a:extLst>
            </p:cNvPr>
            <p:cNvSpPr>
              <a:spLocks/>
            </p:cNvSpPr>
            <p:nvPr/>
          </p:nvSpPr>
          <p:spPr>
            <a:xfrm>
              <a:off x="411923" y="1496927"/>
              <a:ext cx="5652009" cy="1775191"/>
            </a:xfrm>
            <a:prstGeom prst="roundRect">
              <a:avLst>
                <a:gd name="adj" fmla="val 7673"/>
              </a:avLst>
            </a:prstGeom>
            <a:solidFill>
              <a:srgbClr val="002060">
                <a:alpha val="66000"/>
              </a:srgbClr>
            </a:solidFill>
            <a:ln w="19050" cap="flat" cmpd="sng" algn="ctr">
              <a:solidFill>
                <a:srgbClr val="3CB0F0">
                  <a:alpha val="1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8" name="양쪽 모서리가 둥근 사각형 5">
              <a:extLst>
                <a:ext uri="{FF2B5EF4-FFF2-40B4-BE49-F238E27FC236}">
                  <a16:creationId xmlns:a16="http://schemas.microsoft.com/office/drawing/2014/main" id="{49C726E3-D339-D7A1-185E-6AD64617108E}"/>
                </a:ext>
              </a:extLst>
            </p:cNvPr>
            <p:cNvSpPr/>
            <p:nvPr/>
          </p:nvSpPr>
          <p:spPr>
            <a:xfrm>
              <a:off x="426500" y="1507939"/>
              <a:ext cx="5622854" cy="417055"/>
            </a:xfrm>
            <a:prstGeom prst="round2SameRect">
              <a:avLst>
                <a:gd name="adj1" fmla="val 27697"/>
                <a:gd name="adj2" fmla="val 0"/>
              </a:avLst>
            </a:prstGeom>
            <a:solidFill>
              <a:srgbClr val="05498E">
                <a:lumMod val="60000"/>
                <a:lumOff val="40000"/>
              </a:srgbClr>
            </a:solidFill>
            <a:ln w="19050">
              <a:solidFill>
                <a:srgbClr val="05498E">
                  <a:lumMod val="40000"/>
                  <a:lumOff val="60000"/>
                  <a:alpha val="60000"/>
                </a:srgbClr>
              </a:solidFill>
            </a:ln>
          </p:spPr>
          <p:txBody>
            <a:bodyPr bIns="7200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2400" b="1" kern="0" dirty="0">
                  <a:solidFill>
                    <a:srgbClr val="FFFFF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AI </a:t>
              </a:r>
              <a:r>
                <a:rPr kumimoji="1" lang="ko-KR" altLang="en-US" sz="2400" b="1" kern="0" dirty="0">
                  <a:solidFill>
                    <a:srgbClr val="FFFFF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기술 기반 현장 안전 관리 및 통합 모니터링 시스템 구축</a:t>
              </a:r>
              <a:endParaRPr kumimoji="1" lang="ko-KR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9" name="모서리가 둥근 직사각형 125">
              <a:extLst>
                <a:ext uri="{FF2B5EF4-FFF2-40B4-BE49-F238E27FC236}">
                  <a16:creationId xmlns:a16="http://schemas.microsoft.com/office/drawing/2014/main" id="{A4B761F3-9A30-395F-73E3-B9B66525FD5C}"/>
                </a:ext>
              </a:extLst>
            </p:cNvPr>
            <p:cNvSpPr/>
            <p:nvPr/>
          </p:nvSpPr>
          <p:spPr>
            <a:xfrm>
              <a:off x="520603" y="2047860"/>
              <a:ext cx="1294987" cy="1092085"/>
            </a:xfrm>
            <a:prstGeom prst="roundRect">
              <a:avLst>
                <a:gd name="adj" fmla="val 8638"/>
              </a:avLst>
            </a:prstGeom>
            <a:solidFill>
              <a:srgbClr val="05498E"/>
            </a:solidFill>
            <a:ln w="6350" cap="flat" cmpd="sng" algn="ctr">
              <a:solidFill>
                <a:srgbClr val="05498E">
                  <a:lumMod val="40000"/>
                  <a:lumOff val="60000"/>
                  <a:alpha val="31000"/>
                </a:srgbClr>
              </a:solidFill>
              <a:prstDash val="solid"/>
              <a:miter lim="800000"/>
              <a:headEnd/>
              <a:tailEnd/>
            </a:ln>
            <a:effectLst/>
          </p:spPr>
          <p:txBody>
            <a:bodyPr lIns="0" tIns="36000" rIns="0" bIns="0" anchor="t" anchorCtr="0"/>
            <a:lstStyle/>
            <a:p>
              <a:pPr marL="0" marR="0" lvl="0" indent="0" algn="ctr" defTabSz="74288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0" name="양쪽 모서리가 둥근 사각형 9">
              <a:extLst>
                <a:ext uri="{FF2B5EF4-FFF2-40B4-BE49-F238E27FC236}">
                  <a16:creationId xmlns:a16="http://schemas.microsoft.com/office/drawing/2014/main" id="{95304BD4-4BA3-3F19-CF71-12628A79C518}"/>
                </a:ext>
              </a:extLst>
            </p:cNvPr>
            <p:cNvSpPr/>
            <p:nvPr/>
          </p:nvSpPr>
          <p:spPr>
            <a:xfrm>
              <a:off x="515575" y="2053796"/>
              <a:ext cx="1305042" cy="1011223"/>
            </a:xfrm>
            <a:prstGeom prst="round2SameRect">
              <a:avLst>
                <a:gd name="adj1" fmla="val 27697"/>
                <a:gd name="adj2" fmla="val 0"/>
              </a:avLst>
            </a:prstGeom>
            <a:solidFill>
              <a:srgbClr val="05498E">
                <a:lumMod val="40000"/>
                <a:lumOff val="60000"/>
                <a:alpha val="63000"/>
              </a:srgbClr>
            </a:solidFill>
            <a:ln w="25400" cap="flat" cmpd="sng" algn="ctr">
              <a:solidFill>
                <a:srgbClr val="05498E">
                  <a:alpha val="44000"/>
                </a:srgbClr>
              </a:solidFill>
              <a:prstDash val="solid"/>
              <a:miter lim="800000"/>
            </a:ln>
            <a:effectLst/>
          </p:spPr>
          <p:txBody>
            <a:bodyPr vert="horz" wrap="square" lIns="0" tIns="0" rIns="0" bIns="0" numCol="1" rtlCol="0" anchor="ctr"/>
            <a:lstStyle/>
            <a:p>
              <a:pPr lvl="0" algn="ctr" defTabSz="742886" latinLnBrk="0">
                <a:defRPr/>
              </a:pPr>
              <a:r>
                <a:rPr lang="ko-KR" altLang="en-US" sz="1600" b="1" kern="0" dirty="0">
                  <a:solidFill>
                    <a:srgbClr val="FFFFFF"/>
                  </a:solidFill>
                  <a:effectLst>
                    <a:outerShdw blurRad="114300" algn="ctr" rotWithShape="0">
                      <a:srgbClr val="05498E">
                        <a:lumMod val="75000"/>
                        <a:alpha val="40000"/>
                      </a:srgbClr>
                    </a:outerShdw>
                  </a:effectLst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현장 위험 감지 </a:t>
              </a:r>
              <a:br>
                <a:rPr lang="en-US" altLang="ko-KR" sz="1600" b="1" kern="0" dirty="0">
                  <a:solidFill>
                    <a:srgbClr val="FFFFFF"/>
                  </a:solidFill>
                  <a:effectLst>
                    <a:outerShdw blurRad="114300" algn="ctr" rotWithShape="0">
                      <a:srgbClr val="05498E">
                        <a:lumMod val="75000"/>
                        <a:alpha val="40000"/>
                      </a:srgbClr>
                    </a:outerShdw>
                  </a:effectLst>
                  <a:latin typeface="나눔스퀘어" panose="020B0600000101010101" pitchFamily="50" charset="-127"/>
                  <a:ea typeface="나눔스퀘어" panose="020B0600000101010101" pitchFamily="50" charset="-127"/>
                </a:rPr>
              </a:br>
              <a:r>
                <a:rPr lang="ko-KR" altLang="en-US" sz="1600" b="1" kern="0" dirty="0">
                  <a:solidFill>
                    <a:srgbClr val="FFFFFF"/>
                  </a:solidFill>
                  <a:effectLst>
                    <a:outerShdw blurRad="114300" algn="ctr" rotWithShape="0">
                      <a:srgbClr val="05498E">
                        <a:lumMod val="75000"/>
                        <a:alpha val="40000"/>
                      </a:srgbClr>
                    </a:outerShdw>
                  </a:effectLst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시스템 구축</a:t>
              </a:r>
              <a:endParaRPr kumimoji="1" lang="en-US" altLang="ko-KR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114300" algn="ctr" rotWithShape="0">
                    <a:srgbClr val="05498E">
                      <a:lumMod val="75000"/>
                      <a:alpha val="40000"/>
                    </a:srgbClr>
                  </a:outerShdw>
                </a:effectLst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1" name="모서리가 둥근 직사각형 133">
              <a:extLst>
                <a:ext uri="{FF2B5EF4-FFF2-40B4-BE49-F238E27FC236}">
                  <a16:creationId xmlns:a16="http://schemas.microsoft.com/office/drawing/2014/main" id="{1A9770FD-D3CC-3683-BD8D-DB717909F9CD}"/>
                </a:ext>
              </a:extLst>
            </p:cNvPr>
            <p:cNvSpPr/>
            <p:nvPr/>
          </p:nvSpPr>
          <p:spPr>
            <a:xfrm>
              <a:off x="1892081" y="2047860"/>
              <a:ext cx="1294987" cy="1092085"/>
            </a:xfrm>
            <a:prstGeom prst="roundRect">
              <a:avLst>
                <a:gd name="adj" fmla="val 8638"/>
              </a:avLst>
            </a:prstGeom>
            <a:solidFill>
              <a:srgbClr val="05498E"/>
            </a:solidFill>
            <a:ln w="6350" cap="flat" cmpd="sng" algn="ctr">
              <a:solidFill>
                <a:srgbClr val="05498E">
                  <a:lumMod val="40000"/>
                  <a:lumOff val="60000"/>
                  <a:alpha val="31000"/>
                </a:srgbClr>
              </a:solidFill>
              <a:prstDash val="solid"/>
              <a:miter lim="800000"/>
              <a:headEnd/>
              <a:tailEnd/>
            </a:ln>
            <a:effectLst/>
          </p:spPr>
          <p:txBody>
            <a:bodyPr lIns="0" tIns="36000" rIns="0" bIns="0" anchor="t" anchorCtr="0"/>
            <a:lstStyle/>
            <a:p>
              <a:pPr marL="0" marR="0" lvl="0" indent="0" algn="ctr" defTabSz="74288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2" name="양쪽 모서리가 둥근 사각형 17">
              <a:extLst>
                <a:ext uri="{FF2B5EF4-FFF2-40B4-BE49-F238E27FC236}">
                  <a16:creationId xmlns:a16="http://schemas.microsoft.com/office/drawing/2014/main" id="{FDA01B04-AB4C-7819-7B32-FEDA24658A80}"/>
                </a:ext>
              </a:extLst>
            </p:cNvPr>
            <p:cNvSpPr/>
            <p:nvPr/>
          </p:nvSpPr>
          <p:spPr>
            <a:xfrm>
              <a:off x="1887053" y="2053796"/>
              <a:ext cx="1305042" cy="1011223"/>
            </a:xfrm>
            <a:prstGeom prst="round2SameRect">
              <a:avLst>
                <a:gd name="adj1" fmla="val 27697"/>
                <a:gd name="adj2" fmla="val 0"/>
              </a:avLst>
            </a:prstGeom>
            <a:solidFill>
              <a:srgbClr val="05498E">
                <a:lumMod val="40000"/>
                <a:lumOff val="60000"/>
                <a:alpha val="63000"/>
              </a:srgbClr>
            </a:solidFill>
            <a:ln w="25400" cap="flat" cmpd="sng" algn="ctr">
              <a:solidFill>
                <a:srgbClr val="05498E">
                  <a:alpha val="44000"/>
                </a:srgbClr>
              </a:solidFill>
              <a:prstDash val="solid"/>
              <a:miter lim="800000"/>
            </a:ln>
            <a:effectLst/>
          </p:spPr>
          <p:txBody>
            <a:bodyPr vert="horz" wrap="square" lIns="0" tIns="0" rIns="0" bIns="0" numCol="1" rtlCol="0" anchor="ctr"/>
            <a:lstStyle/>
            <a:p>
              <a:pPr lvl="0" algn="ctr" defTabSz="742886" latinLnBrk="0">
                <a:defRPr/>
              </a:pPr>
              <a:r>
                <a:rPr kumimoji="1" lang="en-US" altLang="ko-KR" sz="1600" b="1" kern="0" dirty="0">
                  <a:solidFill>
                    <a:srgbClr val="FFFFFF"/>
                  </a:solidFill>
                  <a:effectLst>
                    <a:outerShdw blurRad="114300" algn="ctr" rotWithShape="0">
                      <a:srgbClr val="05498E">
                        <a:lumMod val="75000"/>
                        <a:alpha val="40000"/>
                      </a:srgbClr>
                    </a:outerShdw>
                  </a:effectLst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Edge AI </a:t>
              </a:r>
              <a:r>
                <a:rPr kumimoji="1" lang="ko-KR" altLang="en-US" sz="1600" b="1" kern="0" dirty="0">
                  <a:solidFill>
                    <a:srgbClr val="FFFFFF"/>
                  </a:solidFill>
                  <a:effectLst>
                    <a:outerShdw blurRad="114300" algn="ctr" rotWithShape="0">
                      <a:srgbClr val="05498E">
                        <a:lumMod val="75000"/>
                        <a:alpha val="40000"/>
                      </a:srgbClr>
                    </a:outerShdw>
                  </a:effectLst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영상 </a:t>
              </a:r>
              <a:br>
                <a:rPr kumimoji="1" lang="en-US" altLang="ko-KR" sz="1600" b="1" kern="0" dirty="0">
                  <a:solidFill>
                    <a:srgbClr val="FFFFFF"/>
                  </a:solidFill>
                  <a:effectLst>
                    <a:outerShdw blurRad="114300" algn="ctr" rotWithShape="0">
                      <a:srgbClr val="05498E">
                        <a:lumMod val="75000"/>
                        <a:alpha val="40000"/>
                      </a:srgbClr>
                    </a:outerShdw>
                  </a:effectLst>
                  <a:latin typeface="나눔스퀘어" panose="020B0600000101010101" pitchFamily="50" charset="-127"/>
                  <a:ea typeface="나눔스퀘어" panose="020B0600000101010101" pitchFamily="50" charset="-127"/>
                </a:rPr>
              </a:br>
              <a:r>
                <a:rPr kumimoji="1" lang="ko-KR" altLang="en-US" sz="1600" b="1" kern="0" dirty="0">
                  <a:solidFill>
                    <a:srgbClr val="FFFFFF"/>
                  </a:solidFill>
                  <a:effectLst>
                    <a:outerShdw blurRad="114300" algn="ctr" rotWithShape="0">
                      <a:srgbClr val="05498E">
                        <a:lumMod val="75000"/>
                        <a:alpha val="40000"/>
                      </a:srgbClr>
                    </a:outerShdw>
                  </a:effectLst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분석 시스템 구축</a:t>
              </a:r>
              <a:endParaRPr kumimoji="1" lang="en-US" altLang="ko-KR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114300" algn="ctr" rotWithShape="0">
                    <a:srgbClr val="05498E">
                      <a:lumMod val="75000"/>
                      <a:alpha val="40000"/>
                    </a:srgbClr>
                  </a:outerShdw>
                </a:effectLst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3" name="모서리가 둥근 직사각형 137">
              <a:extLst>
                <a:ext uri="{FF2B5EF4-FFF2-40B4-BE49-F238E27FC236}">
                  <a16:creationId xmlns:a16="http://schemas.microsoft.com/office/drawing/2014/main" id="{C611BF3C-4BD9-2450-563A-3200246713C4}"/>
                </a:ext>
              </a:extLst>
            </p:cNvPr>
            <p:cNvSpPr/>
            <p:nvPr/>
          </p:nvSpPr>
          <p:spPr>
            <a:xfrm>
              <a:off x="3263559" y="2047860"/>
              <a:ext cx="1294987" cy="1092085"/>
            </a:xfrm>
            <a:prstGeom prst="roundRect">
              <a:avLst>
                <a:gd name="adj" fmla="val 8638"/>
              </a:avLst>
            </a:prstGeom>
            <a:solidFill>
              <a:srgbClr val="05498E"/>
            </a:solidFill>
            <a:ln w="6350" cap="flat" cmpd="sng" algn="ctr">
              <a:solidFill>
                <a:srgbClr val="05498E">
                  <a:lumMod val="40000"/>
                  <a:lumOff val="60000"/>
                  <a:alpha val="31000"/>
                </a:srgbClr>
              </a:solidFill>
              <a:prstDash val="solid"/>
              <a:miter lim="800000"/>
              <a:headEnd/>
              <a:tailEnd/>
            </a:ln>
            <a:effectLst/>
          </p:spPr>
          <p:txBody>
            <a:bodyPr lIns="0" tIns="36000" rIns="0" bIns="0" anchor="t" anchorCtr="0"/>
            <a:lstStyle/>
            <a:p>
              <a:pPr marL="0" marR="0" lvl="0" indent="0" algn="ctr" defTabSz="74288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4" name="양쪽 모서리가 둥근 사각형 18">
              <a:extLst>
                <a:ext uri="{FF2B5EF4-FFF2-40B4-BE49-F238E27FC236}">
                  <a16:creationId xmlns:a16="http://schemas.microsoft.com/office/drawing/2014/main" id="{B9FD2AFF-A9B8-3536-7806-14439C9BC08F}"/>
                </a:ext>
              </a:extLst>
            </p:cNvPr>
            <p:cNvSpPr/>
            <p:nvPr/>
          </p:nvSpPr>
          <p:spPr>
            <a:xfrm>
              <a:off x="3258531" y="2047859"/>
              <a:ext cx="1305042" cy="1011223"/>
            </a:xfrm>
            <a:prstGeom prst="round2SameRect">
              <a:avLst>
                <a:gd name="adj1" fmla="val 27697"/>
                <a:gd name="adj2" fmla="val 0"/>
              </a:avLst>
            </a:prstGeom>
            <a:solidFill>
              <a:srgbClr val="05498E">
                <a:lumMod val="40000"/>
                <a:lumOff val="60000"/>
                <a:alpha val="63000"/>
              </a:srgbClr>
            </a:solidFill>
            <a:ln w="25400" cap="flat" cmpd="sng" algn="ctr">
              <a:solidFill>
                <a:srgbClr val="05498E">
                  <a:alpha val="44000"/>
                </a:srgbClr>
              </a:solidFill>
              <a:prstDash val="solid"/>
              <a:miter lim="800000"/>
            </a:ln>
            <a:effectLst/>
          </p:spPr>
          <p:txBody>
            <a:bodyPr vert="horz" wrap="square" lIns="0" tIns="0" rIns="0" bIns="0" numCol="1" rtlCol="0" anchor="ctr"/>
            <a:lstStyle/>
            <a:p>
              <a:pPr lvl="0" algn="ctr" defTabSz="742886" latinLnBrk="0">
                <a:defRPr/>
              </a:pPr>
              <a:r>
                <a:rPr lang="ko-KR" altLang="en-US" sz="1600" b="1" kern="0" dirty="0">
                  <a:solidFill>
                    <a:srgbClr val="FFFFFF"/>
                  </a:solidFill>
                  <a:effectLst>
                    <a:outerShdw blurRad="114300" algn="ctr" rotWithShape="0">
                      <a:srgbClr val="05498E">
                        <a:lumMod val="75000"/>
                        <a:alpha val="40000"/>
                      </a:srgbClr>
                    </a:outerShdw>
                  </a:effectLst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통합 모니터링</a:t>
              </a:r>
              <a:br>
                <a:rPr lang="en-US" altLang="ko-KR" sz="1600" b="1" kern="0" dirty="0">
                  <a:solidFill>
                    <a:srgbClr val="FFFFFF"/>
                  </a:solidFill>
                  <a:effectLst>
                    <a:outerShdw blurRad="114300" algn="ctr" rotWithShape="0">
                      <a:srgbClr val="05498E">
                        <a:lumMod val="75000"/>
                        <a:alpha val="40000"/>
                      </a:srgbClr>
                    </a:outerShdw>
                  </a:effectLst>
                  <a:latin typeface="나눔스퀘어" panose="020B0600000101010101" pitchFamily="50" charset="-127"/>
                  <a:ea typeface="나눔스퀘어" panose="020B0600000101010101" pitchFamily="50" charset="-127"/>
                </a:rPr>
              </a:br>
              <a:r>
                <a:rPr lang="ko-KR" altLang="en-US" sz="1600" b="1" kern="0" dirty="0">
                  <a:solidFill>
                    <a:srgbClr val="FFFFFF"/>
                  </a:solidFill>
                  <a:effectLst>
                    <a:outerShdw blurRad="114300" algn="ctr" rotWithShape="0">
                      <a:srgbClr val="05498E">
                        <a:lumMod val="75000"/>
                        <a:alpha val="40000"/>
                      </a:srgbClr>
                    </a:outerShdw>
                  </a:effectLst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시스템 구축</a:t>
              </a:r>
              <a:endParaRPr kumimoji="1" lang="en-US" altLang="ko-KR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114300" algn="ctr" rotWithShape="0">
                    <a:srgbClr val="05498E">
                      <a:lumMod val="75000"/>
                      <a:alpha val="40000"/>
                    </a:srgbClr>
                  </a:outerShdw>
                </a:effectLst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5" name="모서리가 둥근 직사각형 141">
              <a:extLst>
                <a:ext uri="{FF2B5EF4-FFF2-40B4-BE49-F238E27FC236}">
                  <a16:creationId xmlns:a16="http://schemas.microsoft.com/office/drawing/2014/main" id="{86ECC302-F85D-D7DB-CF56-FCAC0357B264}"/>
                </a:ext>
              </a:extLst>
            </p:cNvPr>
            <p:cNvSpPr/>
            <p:nvPr/>
          </p:nvSpPr>
          <p:spPr>
            <a:xfrm>
              <a:off x="4635036" y="2047860"/>
              <a:ext cx="1294987" cy="1092085"/>
            </a:xfrm>
            <a:prstGeom prst="roundRect">
              <a:avLst>
                <a:gd name="adj" fmla="val 8638"/>
              </a:avLst>
            </a:prstGeom>
            <a:solidFill>
              <a:srgbClr val="05498E"/>
            </a:solidFill>
            <a:ln w="6350" cap="flat" cmpd="sng" algn="ctr">
              <a:solidFill>
                <a:srgbClr val="05498E">
                  <a:lumMod val="40000"/>
                  <a:lumOff val="60000"/>
                  <a:alpha val="31000"/>
                </a:srgbClr>
              </a:solidFill>
              <a:prstDash val="solid"/>
              <a:miter lim="800000"/>
              <a:headEnd/>
              <a:tailEnd/>
            </a:ln>
            <a:effectLst/>
          </p:spPr>
          <p:txBody>
            <a:bodyPr lIns="0" tIns="36000" rIns="0" bIns="0" anchor="t" anchorCtr="0"/>
            <a:lstStyle/>
            <a:p>
              <a:pPr marL="0" marR="0" lvl="0" indent="0" algn="ctr" defTabSz="74288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6" name="양쪽 모서리가 둥근 사각형 19">
              <a:extLst>
                <a:ext uri="{FF2B5EF4-FFF2-40B4-BE49-F238E27FC236}">
                  <a16:creationId xmlns:a16="http://schemas.microsoft.com/office/drawing/2014/main" id="{D0B1E08D-596F-41A8-020A-FC4F52B67AF7}"/>
                </a:ext>
              </a:extLst>
            </p:cNvPr>
            <p:cNvSpPr/>
            <p:nvPr/>
          </p:nvSpPr>
          <p:spPr>
            <a:xfrm>
              <a:off x="4630008" y="2047859"/>
              <a:ext cx="1305042" cy="1011223"/>
            </a:xfrm>
            <a:prstGeom prst="round2SameRect">
              <a:avLst>
                <a:gd name="adj1" fmla="val 27697"/>
                <a:gd name="adj2" fmla="val 0"/>
              </a:avLst>
            </a:prstGeom>
            <a:solidFill>
              <a:srgbClr val="05498E">
                <a:lumMod val="40000"/>
                <a:lumOff val="60000"/>
                <a:alpha val="63000"/>
              </a:srgbClr>
            </a:solidFill>
            <a:ln w="25400" cap="flat" cmpd="sng" algn="ctr">
              <a:solidFill>
                <a:srgbClr val="05498E">
                  <a:alpha val="44000"/>
                </a:srgbClr>
              </a:solidFill>
              <a:prstDash val="solid"/>
              <a:miter lim="800000"/>
            </a:ln>
            <a:effectLst/>
          </p:spPr>
          <p:txBody>
            <a:bodyPr vert="horz" wrap="square" lIns="0" tIns="0" rIns="0" bIns="0" numCol="1" rtlCol="0" anchor="ctr"/>
            <a:lstStyle/>
            <a:p>
              <a:pPr lvl="0" algn="ctr" defTabSz="742886" latinLnBrk="0">
                <a:defRPr/>
              </a:pPr>
              <a:r>
                <a:rPr kumimoji="1" lang="ko-KR" altLang="en-US" sz="1600" b="1" kern="0" dirty="0">
                  <a:solidFill>
                    <a:srgbClr val="FFFFFF"/>
                  </a:solidFill>
                  <a:effectLst>
                    <a:outerShdw blurRad="114300" algn="ctr" rotWithShape="0">
                      <a:srgbClr val="05498E">
                        <a:lumMod val="75000"/>
                        <a:alpha val="40000"/>
                      </a:srgbClr>
                    </a:outerShdw>
                  </a:effectLst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소방기관 위험 알람</a:t>
              </a:r>
              <a:br>
                <a:rPr kumimoji="1" lang="en-US" altLang="ko-KR" sz="1600" b="1" kern="0" dirty="0">
                  <a:solidFill>
                    <a:srgbClr val="FFFFFF"/>
                  </a:solidFill>
                  <a:effectLst>
                    <a:outerShdw blurRad="114300" algn="ctr" rotWithShape="0">
                      <a:srgbClr val="05498E">
                        <a:lumMod val="75000"/>
                        <a:alpha val="40000"/>
                      </a:srgbClr>
                    </a:outerShdw>
                  </a:effectLst>
                  <a:latin typeface="나눔스퀘어" panose="020B0600000101010101" pitchFamily="50" charset="-127"/>
                  <a:ea typeface="나눔스퀘어" panose="020B0600000101010101" pitchFamily="50" charset="-127"/>
                </a:rPr>
              </a:br>
              <a:r>
                <a:rPr kumimoji="1" lang="en-US" altLang="ko-KR" sz="1600" b="1" kern="0" dirty="0">
                  <a:solidFill>
                    <a:srgbClr val="FFFFFF"/>
                  </a:solidFill>
                  <a:effectLst>
                    <a:outerShdw blurRad="114300" algn="ctr" rotWithShape="0">
                      <a:srgbClr val="05498E">
                        <a:lumMod val="75000"/>
                        <a:alpha val="40000"/>
                      </a:srgbClr>
                    </a:outerShdw>
                  </a:effectLst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API </a:t>
              </a:r>
              <a:r>
                <a:rPr kumimoji="1" lang="ko-KR" altLang="en-US" sz="1600" b="1" kern="0" dirty="0">
                  <a:solidFill>
                    <a:srgbClr val="FFFFFF"/>
                  </a:solidFill>
                  <a:effectLst>
                    <a:outerShdw blurRad="114300" algn="ctr" rotWithShape="0">
                      <a:srgbClr val="05498E">
                        <a:lumMod val="75000"/>
                        <a:alpha val="40000"/>
                      </a:srgbClr>
                    </a:outerShdw>
                  </a:effectLst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연계 </a:t>
              </a:r>
              <a:br>
                <a:rPr kumimoji="1" lang="en-US" altLang="ko-KR" sz="1600" b="1" kern="0" dirty="0">
                  <a:solidFill>
                    <a:srgbClr val="FFFFFF"/>
                  </a:solidFill>
                  <a:effectLst>
                    <a:outerShdw blurRad="114300" algn="ctr" rotWithShape="0">
                      <a:srgbClr val="05498E">
                        <a:lumMod val="75000"/>
                        <a:alpha val="40000"/>
                      </a:srgbClr>
                    </a:outerShdw>
                  </a:effectLst>
                  <a:latin typeface="나눔스퀘어" panose="020B0600000101010101" pitchFamily="50" charset="-127"/>
                  <a:ea typeface="나눔스퀘어" panose="020B0600000101010101" pitchFamily="50" charset="-127"/>
                </a:rPr>
              </a:br>
              <a:r>
                <a:rPr kumimoji="1" lang="ko-KR" altLang="en-US" sz="1600" b="1" kern="0" dirty="0">
                  <a:solidFill>
                    <a:srgbClr val="FFFFFF"/>
                  </a:solidFill>
                  <a:effectLst>
                    <a:outerShdw blurRad="114300" algn="ctr" rotWithShape="0">
                      <a:srgbClr val="05498E">
                        <a:lumMod val="75000"/>
                        <a:alpha val="40000"/>
                      </a:srgbClr>
                    </a:outerShdw>
                  </a:effectLst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시스템  구축</a:t>
              </a:r>
              <a:endParaRPr kumimoji="1" lang="en-US" altLang="ko-KR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114300" algn="ctr" rotWithShape="0">
                    <a:srgbClr val="05498E">
                      <a:lumMod val="75000"/>
                      <a:alpha val="40000"/>
                    </a:srgbClr>
                  </a:outerShdw>
                </a:effectLst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</p:spTree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8F0CD2-7B2F-5C41-CD5A-8F68BBAB9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0">
            <a:extLst>
              <a:ext uri="{FF2B5EF4-FFF2-40B4-BE49-F238E27FC236}">
                <a16:creationId xmlns:a16="http://schemas.microsoft.com/office/drawing/2014/main" id="{4F7A3681-0A9C-560A-2739-3315DDD8BF0D}"/>
              </a:ext>
            </a:extLst>
          </p:cNvPr>
          <p:cNvSpPr/>
          <p:nvPr/>
        </p:nvSpPr>
        <p:spPr>
          <a:xfrm>
            <a:off x="3387995" y="3949922"/>
            <a:ext cx="1773793" cy="118500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7776" kern="0" spc="-311" dirty="0">
                <a:solidFill>
                  <a:srgbClr val="D9E1ED"/>
                </a:solidFill>
                <a:latin typeface="NanumSquareEB" pitchFamily="34" charset="0"/>
                <a:ea typeface="NanumSquareEB" pitchFamily="34" charset="-122"/>
                <a:cs typeface="NanumSquareEB" pitchFamily="34" charset="-120"/>
              </a:rPr>
              <a:t>0</a:t>
            </a:r>
            <a:r>
              <a:rPr lang="en-US" altLang="ko-KR" sz="7776" kern="0" spc="-311" dirty="0">
                <a:solidFill>
                  <a:srgbClr val="D9E1ED"/>
                </a:solidFill>
                <a:latin typeface="NanumSquareEB" pitchFamily="34" charset="0"/>
                <a:ea typeface="NanumSquareEB" pitchFamily="34" charset="-122"/>
                <a:cs typeface="NanumSquareEB" pitchFamily="34" charset="-120"/>
              </a:rPr>
              <a:t>2</a:t>
            </a:r>
            <a:endParaRPr lang="en-US" sz="7776" dirty="0">
              <a:solidFill>
                <a:srgbClr val="D9E1ED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17" name="Text 1">
            <a:extLst>
              <a:ext uri="{FF2B5EF4-FFF2-40B4-BE49-F238E27FC236}">
                <a16:creationId xmlns:a16="http://schemas.microsoft.com/office/drawing/2014/main" id="{1E1D9BFA-D943-705D-47FD-6BCD629B13BA}"/>
              </a:ext>
            </a:extLst>
          </p:cNvPr>
          <p:cNvSpPr/>
          <p:nvPr/>
        </p:nvSpPr>
        <p:spPr>
          <a:xfrm>
            <a:off x="5269516" y="4747593"/>
            <a:ext cx="10742200" cy="746093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r>
              <a:rPr lang="ko-KR" altLang="en-US" sz="4896" kern="0" spc="-294" dirty="0">
                <a:solidFill>
                  <a:srgbClr val="FFFFFF"/>
                </a:solidFill>
                <a:latin typeface="NanumSquareB" pitchFamily="34" charset="0"/>
                <a:ea typeface="NanumSquareB" pitchFamily="34" charset="-122"/>
                <a:cs typeface="NanumSquareB" pitchFamily="34" charset="-120"/>
              </a:rPr>
              <a:t>기술 전략</a:t>
            </a:r>
            <a:endParaRPr lang="en-US" sz="4896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18" name="Text 2">
            <a:extLst>
              <a:ext uri="{FF2B5EF4-FFF2-40B4-BE49-F238E27FC236}">
                <a16:creationId xmlns:a16="http://schemas.microsoft.com/office/drawing/2014/main" id="{5B7D19A1-2B1B-4CC5-7D26-242076A804CF}"/>
              </a:ext>
            </a:extLst>
          </p:cNvPr>
          <p:cNvSpPr/>
          <p:nvPr/>
        </p:nvSpPr>
        <p:spPr>
          <a:xfrm>
            <a:off x="5269516" y="3906060"/>
            <a:ext cx="10742200" cy="493776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r>
              <a:rPr lang="en-US" sz="3240" dirty="0">
                <a:solidFill>
                  <a:srgbClr val="D9E1ED"/>
                </a:solidFill>
                <a:latin typeface="NanumSquareB" pitchFamily="34" charset="0"/>
                <a:ea typeface="NanumSquareB" pitchFamily="34" charset="-122"/>
              </a:rPr>
              <a:t>Technology Strategy</a:t>
            </a:r>
            <a:endParaRPr lang="en-US" sz="3240" dirty="0">
              <a:solidFill>
                <a:srgbClr val="D9E1ED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19" name="Text 3">
            <a:extLst>
              <a:ext uri="{FF2B5EF4-FFF2-40B4-BE49-F238E27FC236}">
                <a16:creationId xmlns:a16="http://schemas.microsoft.com/office/drawing/2014/main" id="{5D63468E-98E2-C841-9F65-2D7D2134CD48}"/>
              </a:ext>
            </a:extLst>
          </p:cNvPr>
          <p:cNvSpPr/>
          <p:nvPr/>
        </p:nvSpPr>
        <p:spPr>
          <a:xfrm>
            <a:off x="5269516" y="6222349"/>
            <a:ext cx="7462647" cy="307181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2016" kern="0" spc="-121" dirty="0" err="1">
                <a:solidFill>
                  <a:srgbClr val="FFFFFF"/>
                </a:solidFill>
                <a:latin typeface="NanumSquareR" pitchFamily="34" charset="0"/>
                <a:ea typeface="NanumSquareR" pitchFamily="34" charset="-122"/>
                <a:cs typeface="NanumSquareR" pitchFamily="34" charset="-120"/>
              </a:rPr>
              <a:t>여기를</a:t>
            </a:r>
            <a:r>
              <a:rPr lang="en-US" sz="2016" kern="0" spc="-121" dirty="0">
                <a:solidFill>
                  <a:srgbClr val="FFFFFF"/>
                </a:solidFill>
                <a:latin typeface="NanumSquareR" pitchFamily="34" charset="0"/>
                <a:ea typeface="NanumSquareR" pitchFamily="34" charset="-122"/>
                <a:cs typeface="NanumSquareR" pitchFamily="34" charset="-120"/>
              </a:rPr>
              <a:t> </a:t>
            </a:r>
            <a:r>
              <a:rPr lang="en-US" sz="2016" kern="0" spc="-121" dirty="0" err="1">
                <a:solidFill>
                  <a:srgbClr val="FFFFFF"/>
                </a:solidFill>
                <a:latin typeface="NanumSquareR" pitchFamily="34" charset="0"/>
                <a:ea typeface="NanumSquareR" pitchFamily="34" charset="-122"/>
                <a:cs typeface="NanumSquareR" pitchFamily="34" charset="-120"/>
              </a:rPr>
              <a:t>더블</a:t>
            </a:r>
            <a:r>
              <a:rPr lang="en-US" sz="2016" kern="0" spc="-121" dirty="0">
                <a:solidFill>
                  <a:srgbClr val="FFFFFF"/>
                </a:solidFill>
                <a:latin typeface="NanumSquareR" pitchFamily="34" charset="0"/>
                <a:ea typeface="NanumSquareR" pitchFamily="34" charset="-122"/>
                <a:cs typeface="NanumSquareR" pitchFamily="34" charset="-120"/>
              </a:rPr>
              <a:t> </a:t>
            </a:r>
            <a:r>
              <a:rPr lang="en-US" sz="2016" kern="0" spc="-121" dirty="0" err="1">
                <a:solidFill>
                  <a:srgbClr val="FFFFFF"/>
                </a:solidFill>
                <a:latin typeface="NanumSquareR" pitchFamily="34" charset="0"/>
                <a:ea typeface="NanumSquareR" pitchFamily="34" charset="-122"/>
                <a:cs typeface="NanumSquareR" pitchFamily="34" charset="-120"/>
              </a:rPr>
              <a:t>클릭하여</a:t>
            </a:r>
            <a:r>
              <a:rPr lang="en-US" sz="2016" kern="0" spc="-121" dirty="0">
                <a:solidFill>
                  <a:srgbClr val="FFFFFF"/>
                </a:solidFill>
                <a:latin typeface="NanumSquareR" pitchFamily="34" charset="0"/>
                <a:ea typeface="NanumSquareR" pitchFamily="34" charset="-122"/>
                <a:cs typeface="NanumSquareR" pitchFamily="34" charset="-120"/>
              </a:rPr>
              <a:t> </a:t>
            </a:r>
            <a:r>
              <a:rPr lang="en-US" sz="2016" kern="0" spc="-121" dirty="0" err="1">
                <a:solidFill>
                  <a:srgbClr val="FFFFFF"/>
                </a:solidFill>
                <a:latin typeface="NanumSquareR" pitchFamily="34" charset="0"/>
                <a:ea typeface="NanumSquareR" pitchFamily="34" charset="-122"/>
                <a:cs typeface="NanumSquareR" pitchFamily="34" charset="-120"/>
              </a:rPr>
              <a:t>간략한</a:t>
            </a:r>
            <a:r>
              <a:rPr lang="en-US" sz="2016" kern="0" spc="-121" dirty="0">
                <a:solidFill>
                  <a:srgbClr val="FFFFFF"/>
                </a:solidFill>
                <a:latin typeface="NanumSquareR" pitchFamily="34" charset="0"/>
                <a:ea typeface="NanumSquareR" pitchFamily="34" charset="-122"/>
                <a:cs typeface="NanumSquareR" pitchFamily="34" charset="-120"/>
              </a:rPr>
              <a:t> </a:t>
            </a:r>
            <a:r>
              <a:rPr lang="en-US" sz="2016" kern="0" spc="-121" dirty="0" err="1">
                <a:solidFill>
                  <a:srgbClr val="FFFFFF"/>
                </a:solidFill>
                <a:latin typeface="NanumSquareR" pitchFamily="34" charset="0"/>
                <a:ea typeface="NanumSquareR" pitchFamily="34" charset="-122"/>
                <a:cs typeface="NanumSquareR" pitchFamily="34" charset="-120"/>
              </a:rPr>
              <a:t>내용을</a:t>
            </a:r>
            <a:r>
              <a:rPr lang="en-US" sz="2016" kern="0" spc="-121" dirty="0">
                <a:solidFill>
                  <a:srgbClr val="FFFFFF"/>
                </a:solidFill>
                <a:latin typeface="NanumSquareR" pitchFamily="34" charset="0"/>
                <a:ea typeface="NanumSquareR" pitchFamily="34" charset="-122"/>
                <a:cs typeface="NanumSquareR" pitchFamily="34" charset="-120"/>
              </a:rPr>
              <a:t> </a:t>
            </a:r>
            <a:r>
              <a:rPr lang="en-US" sz="2016" kern="0" spc="-121" dirty="0" err="1">
                <a:solidFill>
                  <a:srgbClr val="FFFFFF"/>
                </a:solidFill>
                <a:latin typeface="NanumSquareR" pitchFamily="34" charset="0"/>
                <a:ea typeface="NanumSquareR" pitchFamily="34" charset="-122"/>
                <a:cs typeface="NanumSquareR" pitchFamily="34" charset="-120"/>
              </a:rPr>
              <a:t>적어주십시요</a:t>
            </a:r>
            <a:endParaRPr lang="en-US" sz="2016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38313024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6DE468-59D5-8A68-C091-1BD8C96648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생성된 이미지">
            <a:extLst>
              <a:ext uri="{FF2B5EF4-FFF2-40B4-BE49-F238E27FC236}">
                <a16:creationId xmlns:a16="http://schemas.microsoft.com/office/drawing/2014/main" id="{8B596860-B282-BB95-1934-5E1CDAC6D0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64" t="11171" r="8121" b="27155"/>
          <a:stretch>
            <a:fillRect/>
          </a:stretch>
        </p:blipFill>
        <p:spPr bwMode="auto">
          <a:xfrm>
            <a:off x="12980201" y="3140820"/>
            <a:ext cx="3918294" cy="4478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그림 67">
            <a:extLst>
              <a:ext uri="{FF2B5EF4-FFF2-40B4-BE49-F238E27FC236}">
                <a16:creationId xmlns:a16="http://schemas.microsoft.com/office/drawing/2014/main" id="{F4A47332-8358-4594-B72A-790C28CBD0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8380" y="3512670"/>
            <a:ext cx="7370703" cy="3682303"/>
          </a:xfrm>
          <a:prstGeom prst="rect">
            <a:avLst/>
          </a:prstGeom>
        </p:spPr>
      </p:pic>
      <p:sp>
        <p:nvSpPr>
          <p:cNvPr id="5" name="Text 0">
            <a:extLst>
              <a:ext uri="{FF2B5EF4-FFF2-40B4-BE49-F238E27FC236}">
                <a16:creationId xmlns:a16="http://schemas.microsoft.com/office/drawing/2014/main" id="{E18A5C36-BE02-9613-13F0-9E581FCAF7CB}"/>
              </a:ext>
            </a:extLst>
          </p:cNvPr>
          <p:cNvSpPr/>
          <p:nvPr/>
        </p:nvSpPr>
        <p:spPr>
          <a:xfrm>
            <a:off x="457200" y="457200"/>
            <a:ext cx="1182005" cy="789956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5184" kern="0" spc="-207" dirty="0">
                <a:solidFill>
                  <a:srgbClr val="05357D"/>
                </a:solidFill>
                <a:latin typeface="NanumSquareEB" pitchFamily="34" charset="0"/>
                <a:ea typeface="NanumSquareEB" pitchFamily="34" charset="-122"/>
                <a:cs typeface="NanumSquareEB" pitchFamily="34" charset="-120"/>
              </a:rPr>
              <a:t>01</a:t>
            </a:r>
            <a:endParaRPr lang="en-US" sz="5184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6" name="Text 1">
            <a:extLst>
              <a:ext uri="{FF2B5EF4-FFF2-40B4-BE49-F238E27FC236}">
                <a16:creationId xmlns:a16="http://schemas.microsoft.com/office/drawing/2014/main" id="{2DB49D99-0F55-91BF-3EDA-F0F60B04A452}"/>
              </a:ext>
            </a:extLst>
          </p:cNvPr>
          <p:cNvSpPr/>
          <p:nvPr/>
        </p:nvSpPr>
        <p:spPr>
          <a:xfrm>
            <a:off x="1711071" y="988838"/>
            <a:ext cx="7158609" cy="493776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ko-KR" altLang="en-US" sz="3240" kern="0" spc="-194" dirty="0">
                <a:solidFill>
                  <a:srgbClr val="05357D"/>
                </a:solidFill>
                <a:latin typeface="NanumSquareB" pitchFamily="34" charset="0"/>
                <a:ea typeface="NanumSquareB" pitchFamily="34" charset="-122"/>
                <a:cs typeface="NanumSquareB" pitchFamily="34" charset="-120"/>
              </a:rPr>
              <a:t>전체 시스템 구성도</a:t>
            </a:r>
            <a:endParaRPr lang="en-US" sz="324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8" name="Text 2">
            <a:extLst>
              <a:ext uri="{FF2B5EF4-FFF2-40B4-BE49-F238E27FC236}">
                <a16:creationId xmlns:a16="http://schemas.microsoft.com/office/drawing/2014/main" id="{8ED81842-6CA6-C9B6-CE65-F7DC2647B893}"/>
              </a:ext>
            </a:extLst>
          </p:cNvPr>
          <p:cNvSpPr/>
          <p:nvPr/>
        </p:nvSpPr>
        <p:spPr>
          <a:xfrm>
            <a:off x="1711071" y="427911"/>
            <a:ext cx="7158609" cy="329184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ko-KR" altLang="en-US" sz="2160" dirty="0">
                <a:solidFill>
                  <a:srgbClr val="05357D"/>
                </a:solidFill>
                <a:latin typeface="NanumSquareB" pitchFamily="34" charset="0"/>
                <a:ea typeface="NanumSquare" panose="020B0600000101010101" pitchFamily="34" charset="-127"/>
              </a:rPr>
              <a:t>기술 전략</a:t>
            </a:r>
            <a:endParaRPr lang="en-US" sz="216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2" name="Text 3">
            <a:extLst>
              <a:ext uri="{FF2B5EF4-FFF2-40B4-BE49-F238E27FC236}">
                <a16:creationId xmlns:a16="http://schemas.microsoft.com/office/drawing/2014/main" id="{DC4A94AD-0B92-9620-B9A2-296D80D95C7A}"/>
              </a:ext>
            </a:extLst>
          </p:cNvPr>
          <p:cNvSpPr/>
          <p:nvPr/>
        </p:nvSpPr>
        <p:spPr>
          <a:xfrm>
            <a:off x="938060" y="1904095"/>
            <a:ext cx="15919638" cy="563213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/>
            <a:r>
              <a:rPr lang="en-US" altLang="ko-KR" sz="3168" b="1" dirty="0">
                <a:solidFill>
                  <a:srgbClr val="04357D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  <a:cs typeface="Pretendard-Bold" pitchFamily="34" charset="-120"/>
              </a:rPr>
              <a:t>Edge AI </a:t>
            </a:r>
            <a:r>
              <a:rPr lang="ko-KR" altLang="en-US" sz="3168" b="1" dirty="0">
                <a:solidFill>
                  <a:srgbClr val="04357D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  <a:cs typeface="Pretendard-Bold" pitchFamily="34" charset="-120"/>
              </a:rPr>
              <a:t>및 통합관제 시스템 구축을 통한 공장 안전 관리 플랫폼 구축</a:t>
            </a:r>
            <a:endParaRPr lang="en-US" altLang="ko-KR" sz="3168" dirty="0">
              <a:solidFill>
                <a:srgbClr val="04357D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14708EDD-7ED4-1CDD-3351-6495A31B26F7}"/>
              </a:ext>
            </a:extLst>
          </p:cNvPr>
          <p:cNvSpPr/>
          <p:nvPr/>
        </p:nvSpPr>
        <p:spPr>
          <a:xfrm>
            <a:off x="12992538" y="2681222"/>
            <a:ext cx="3865160" cy="309360"/>
          </a:xfrm>
          <a:prstGeom prst="roundRect">
            <a:avLst>
              <a:gd name="adj" fmla="val 10828"/>
            </a:avLst>
          </a:prstGeom>
          <a:gradFill flip="none" rotWithShape="1">
            <a:gsLst>
              <a:gs pos="0">
                <a:schemeClr val="accent5">
                  <a:lumMod val="15000"/>
                  <a:lumOff val="85000"/>
                </a:schemeClr>
              </a:gs>
              <a:gs pos="74000">
                <a:schemeClr val="accent5">
                  <a:lumMod val="20000"/>
                  <a:lumOff val="80000"/>
                </a:schemeClr>
              </a:gs>
              <a:gs pos="83000">
                <a:schemeClr val="accent5">
                  <a:lumMod val="20000"/>
                  <a:lumOff val="80000"/>
                </a:schemeClr>
              </a:gs>
              <a:gs pos="100000">
                <a:schemeClr val="accent5">
                  <a:lumMod val="20000"/>
                  <a:lumOff val="80000"/>
                </a:schemeClr>
              </a:gs>
            </a:gsLst>
            <a:lin ang="10800000" scaled="0"/>
            <a:tileRect/>
          </a:gradFill>
          <a:ln w="127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현장 위험 감지 시스템</a:t>
            </a:r>
            <a:endParaRPr lang="en-US" altLang="ko-KR" dirty="0">
              <a:solidFill>
                <a:schemeClr val="tx1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pic>
        <p:nvPicPr>
          <p:cNvPr id="15" name="_x194442008">
            <a:extLst>
              <a:ext uri="{FF2B5EF4-FFF2-40B4-BE49-F238E27FC236}">
                <a16:creationId xmlns:a16="http://schemas.microsoft.com/office/drawing/2014/main" id="{B14A46FF-A40D-856A-F298-B92409E556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93" t="11852" r="83471" b="84459"/>
          <a:stretch/>
        </p:blipFill>
        <p:spPr bwMode="auto">
          <a:xfrm>
            <a:off x="13621784" y="4063170"/>
            <a:ext cx="304650" cy="341869"/>
          </a:xfrm>
          <a:prstGeom prst="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_x194442008">
            <a:extLst>
              <a:ext uri="{FF2B5EF4-FFF2-40B4-BE49-F238E27FC236}">
                <a16:creationId xmlns:a16="http://schemas.microsoft.com/office/drawing/2014/main" id="{CB5E2525-420D-917E-1590-5437354BC0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67" t="12293" r="65164" b="84702"/>
          <a:stretch/>
        </p:blipFill>
        <p:spPr bwMode="auto">
          <a:xfrm>
            <a:off x="14056997" y="4270197"/>
            <a:ext cx="337289" cy="278424"/>
          </a:xfrm>
          <a:prstGeom prst="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_x194442008">
            <a:extLst>
              <a:ext uri="{FF2B5EF4-FFF2-40B4-BE49-F238E27FC236}">
                <a16:creationId xmlns:a16="http://schemas.microsoft.com/office/drawing/2014/main" id="{D3735E66-92C3-761D-5A1C-570CD4D01E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93" t="11852" r="83471" b="84459"/>
          <a:stretch/>
        </p:blipFill>
        <p:spPr bwMode="auto">
          <a:xfrm>
            <a:off x="14615521" y="4429171"/>
            <a:ext cx="304650" cy="341869"/>
          </a:xfrm>
          <a:prstGeom prst="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_x194442008">
            <a:extLst>
              <a:ext uri="{FF2B5EF4-FFF2-40B4-BE49-F238E27FC236}">
                <a16:creationId xmlns:a16="http://schemas.microsoft.com/office/drawing/2014/main" id="{18DD06D0-7EF9-6670-CE7F-E65088A86D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67" t="12293" r="65164" b="84702"/>
          <a:stretch/>
        </p:blipFill>
        <p:spPr bwMode="auto">
          <a:xfrm>
            <a:off x="15050733" y="4636198"/>
            <a:ext cx="337289" cy="278424"/>
          </a:xfrm>
          <a:prstGeom prst="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_x194442008">
            <a:extLst>
              <a:ext uri="{FF2B5EF4-FFF2-40B4-BE49-F238E27FC236}">
                <a16:creationId xmlns:a16="http://schemas.microsoft.com/office/drawing/2014/main" id="{F52C73A5-9CD8-D61D-D484-3BE275779E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93" t="11852" r="83471" b="84459"/>
          <a:stretch/>
        </p:blipFill>
        <p:spPr bwMode="auto">
          <a:xfrm>
            <a:off x="13843019" y="4884794"/>
            <a:ext cx="304650" cy="341869"/>
          </a:xfrm>
          <a:prstGeom prst="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_x194442008">
            <a:extLst>
              <a:ext uri="{FF2B5EF4-FFF2-40B4-BE49-F238E27FC236}">
                <a16:creationId xmlns:a16="http://schemas.microsoft.com/office/drawing/2014/main" id="{CB607ECF-7D67-3B8C-ED2C-403FD4EADF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67" t="12293" r="65164" b="84702"/>
          <a:stretch/>
        </p:blipFill>
        <p:spPr bwMode="auto">
          <a:xfrm>
            <a:off x="14278231" y="5091821"/>
            <a:ext cx="337289" cy="278424"/>
          </a:xfrm>
          <a:prstGeom prst="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_x194442008">
            <a:extLst>
              <a:ext uri="{FF2B5EF4-FFF2-40B4-BE49-F238E27FC236}">
                <a16:creationId xmlns:a16="http://schemas.microsoft.com/office/drawing/2014/main" id="{ACA8AF6E-57B2-40CB-11CD-321C8FEDC6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93" t="11852" r="83471" b="84459"/>
          <a:stretch/>
        </p:blipFill>
        <p:spPr bwMode="auto">
          <a:xfrm>
            <a:off x="14660306" y="5594062"/>
            <a:ext cx="304650" cy="341869"/>
          </a:xfrm>
          <a:prstGeom prst="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_x194442008">
            <a:extLst>
              <a:ext uri="{FF2B5EF4-FFF2-40B4-BE49-F238E27FC236}">
                <a16:creationId xmlns:a16="http://schemas.microsoft.com/office/drawing/2014/main" id="{293D529C-EE62-8AAF-5403-8300002532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67" t="12293" r="65164" b="84702"/>
          <a:stretch/>
        </p:blipFill>
        <p:spPr bwMode="auto">
          <a:xfrm>
            <a:off x="15095519" y="5801090"/>
            <a:ext cx="337289" cy="278424"/>
          </a:xfrm>
          <a:prstGeom prst="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_x194442008">
            <a:extLst>
              <a:ext uri="{FF2B5EF4-FFF2-40B4-BE49-F238E27FC236}">
                <a16:creationId xmlns:a16="http://schemas.microsoft.com/office/drawing/2014/main" id="{3DEC7CE6-C7A7-41FA-3680-C164B639E4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93" t="11852" r="83471" b="84459"/>
          <a:stretch/>
        </p:blipFill>
        <p:spPr bwMode="auto">
          <a:xfrm>
            <a:off x="14036501" y="6708306"/>
            <a:ext cx="304650" cy="341869"/>
          </a:xfrm>
          <a:prstGeom prst="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_x194442008">
            <a:extLst>
              <a:ext uri="{FF2B5EF4-FFF2-40B4-BE49-F238E27FC236}">
                <a16:creationId xmlns:a16="http://schemas.microsoft.com/office/drawing/2014/main" id="{E982A057-674A-0235-EFB1-576DCFE1F9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67" t="12293" r="65164" b="84702"/>
          <a:stretch/>
        </p:blipFill>
        <p:spPr bwMode="auto">
          <a:xfrm>
            <a:off x="14540624" y="6915333"/>
            <a:ext cx="337289" cy="278424"/>
          </a:xfrm>
          <a:prstGeom prst="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7F72F7F3-4E12-AF31-63CE-693DA107B4F6}"/>
              </a:ext>
            </a:extLst>
          </p:cNvPr>
          <p:cNvSpPr/>
          <p:nvPr/>
        </p:nvSpPr>
        <p:spPr>
          <a:xfrm>
            <a:off x="12984202" y="7618970"/>
            <a:ext cx="3873496" cy="1353091"/>
          </a:xfrm>
          <a:prstGeom prst="roundRect">
            <a:avLst>
              <a:gd name="adj" fmla="val 2957"/>
            </a:avLst>
          </a:prstGeom>
          <a:solidFill>
            <a:srgbClr val="9DC3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현장 </a:t>
            </a:r>
            <a:r>
              <a:rPr lang="en-US" altLang="ko-KR" b="1" dirty="0">
                <a:solidFill>
                  <a:schemeClr val="tx1"/>
                </a:solidFill>
              </a:rPr>
              <a:t> </a:t>
            </a:r>
            <a:r>
              <a:rPr lang="ko-KR" altLang="en-US" b="1" dirty="0">
                <a:solidFill>
                  <a:schemeClr val="tx1"/>
                </a:solidFill>
              </a:rPr>
              <a:t>장비</a:t>
            </a:r>
            <a:endParaRPr lang="en-US" altLang="ko-KR" b="1" dirty="0">
              <a:solidFill>
                <a:schemeClr val="tx1"/>
              </a:solidFill>
            </a:endParaRPr>
          </a:p>
          <a:p>
            <a:pPr algn="ctr"/>
            <a:endParaRPr lang="en-US" altLang="ko-KR" b="1" dirty="0">
              <a:solidFill>
                <a:schemeClr val="tx1"/>
              </a:solidFill>
            </a:endParaRPr>
          </a:p>
          <a:p>
            <a:pPr algn="ctr"/>
            <a:endParaRPr lang="en-US" altLang="ko-KR" b="1" dirty="0">
              <a:solidFill>
                <a:schemeClr val="tx1"/>
              </a:solidFill>
            </a:endParaRPr>
          </a:p>
          <a:p>
            <a:pPr algn="ctr"/>
            <a:endParaRPr lang="en-US" altLang="ko-KR" b="1" dirty="0">
              <a:solidFill>
                <a:schemeClr val="tx1"/>
              </a:solidFill>
            </a:endParaRPr>
          </a:p>
          <a:p>
            <a:pPr algn="ctr"/>
            <a:endParaRPr lang="en-US" altLang="ko-KR" b="1" dirty="0">
              <a:solidFill>
                <a:schemeClr val="tx1"/>
              </a:solidFill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5F9B77E4-28E4-043E-FA76-4325B21A9B47}"/>
              </a:ext>
            </a:extLst>
          </p:cNvPr>
          <p:cNvSpPr/>
          <p:nvPr/>
        </p:nvSpPr>
        <p:spPr>
          <a:xfrm>
            <a:off x="13062712" y="7915278"/>
            <a:ext cx="1815202" cy="28869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Edge AI </a:t>
            </a:r>
            <a:r>
              <a:rPr lang="ko-KR" altLang="en-US" sz="1600" dirty="0">
                <a:solidFill>
                  <a:schemeClr val="tx1"/>
                </a:solidFill>
              </a:rPr>
              <a:t>카메라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77D720C4-B16A-A1E3-933B-8E131060DEAC}"/>
              </a:ext>
            </a:extLst>
          </p:cNvPr>
          <p:cNvSpPr/>
          <p:nvPr/>
        </p:nvSpPr>
        <p:spPr>
          <a:xfrm>
            <a:off x="14957215" y="7915278"/>
            <a:ext cx="1815202" cy="28869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위험 알람 장비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3172B292-4A41-69A4-0C75-26940FA60181}"/>
              </a:ext>
            </a:extLst>
          </p:cNvPr>
          <p:cNvSpPr/>
          <p:nvPr/>
        </p:nvSpPr>
        <p:spPr>
          <a:xfrm>
            <a:off x="13062712" y="8286462"/>
            <a:ext cx="3709705" cy="57163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위험 및 재난</a:t>
            </a:r>
            <a:r>
              <a:rPr lang="en-US" altLang="ko-KR" sz="1600" dirty="0">
                <a:solidFill>
                  <a:schemeClr val="tx1"/>
                </a:solidFill>
              </a:rPr>
              <a:t>/</a:t>
            </a:r>
            <a:r>
              <a:rPr lang="ko-KR" altLang="en-US" sz="1600" dirty="0">
                <a:solidFill>
                  <a:schemeClr val="tx1"/>
                </a:solidFill>
              </a:rPr>
              <a:t>재해 발생 감지</a:t>
            </a:r>
            <a:r>
              <a:rPr lang="en-US" altLang="ko-KR" sz="1600" dirty="0">
                <a:solidFill>
                  <a:schemeClr val="tx1"/>
                </a:solidFill>
              </a:rPr>
              <a:t>,</a:t>
            </a:r>
          </a:p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알람</a:t>
            </a:r>
            <a:r>
              <a:rPr lang="en-US" altLang="ko-KR" sz="1600" dirty="0">
                <a:solidFill>
                  <a:schemeClr val="tx1"/>
                </a:solidFill>
              </a:rPr>
              <a:t>, </a:t>
            </a:r>
            <a:r>
              <a:rPr lang="ko-KR" altLang="en-US" sz="1600" dirty="0">
                <a:solidFill>
                  <a:schemeClr val="tx1"/>
                </a:solidFill>
              </a:rPr>
              <a:t>피난 안내</a:t>
            </a:r>
            <a:endParaRPr lang="en-US" altLang="ko-KR" sz="1600" dirty="0">
              <a:solidFill>
                <a:schemeClr val="tx1"/>
              </a:solidFill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87AA24D3-B030-0C99-4576-74C1B8BCEBD6}"/>
              </a:ext>
            </a:extLst>
          </p:cNvPr>
          <p:cNvSpPr/>
          <p:nvPr/>
        </p:nvSpPr>
        <p:spPr>
          <a:xfrm>
            <a:off x="4828380" y="7502809"/>
            <a:ext cx="1760372" cy="571965"/>
          </a:xfrm>
          <a:prstGeom prst="roundRect">
            <a:avLst>
              <a:gd name="adj" fmla="val 21234"/>
            </a:avLst>
          </a:prstGeom>
          <a:solidFill>
            <a:srgbClr val="9DC3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AI </a:t>
            </a:r>
            <a:r>
              <a:rPr lang="ko-KR" altLang="en-US" sz="1200" b="1" dirty="0">
                <a:solidFill>
                  <a:schemeClr val="tx1"/>
                </a:solidFill>
              </a:rPr>
              <a:t>카메라 통한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실시간 현장 영상 정보</a:t>
            </a: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1197FAE4-4DFA-0946-4BD0-620AE28DB8E4}"/>
              </a:ext>
            </a:extLst>
          </p:cNvPr>
          <p:cNvSpPr/>
          <p:nvPr/>
        </p:nvSpPr>
        <p:spPr>
          <a:xfrm>
            <a:off x="6748464" y="7502809"/>
            <a:ext cx="1737308" cy="571965"/>
          </a:xfrm>
          <a:prstGeom prst="roundRect">
            <a:avLst>
              <a:gd name="adj" fmla="val 21234"/>
            </a:avLst>
          </a:prstGeom>
          <a:solidFill>
            <a:srgbClr val="9DC3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위험 상황 알림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대시 보드</a:t>
            </a: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ADFE8486-DB4E-0F74-E8E2-7CCD73B38044}"/>
              </a:ext>
            </a:extLst>
          </p:cNvPr>
          <p:cNvSpPr/>
          <p:nvPr/>
        </p:nvSpPr>
        <p:spPr>
          <a:xfrm>
            <a:off x="8656572" y="7466686"/>
            <a:ext cx="1737308" cy="571965"/>
          </a:xfrm>
          <a:prstGeom prst="roundRect">
            <a:avLst>
              <a:gd name="adj" fmla="val 21234"/>
            </a:avLst>
          </a:prstGeom>
          <a:solidFill>
            <a:srgbClr val="9DC3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사고 분석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통계정보</a:t>
            </a:r>
            <a:endParaRPr lang="en-US" altLang="ko-KR" sz="1200" b="1" dirty="0">
              <a:solidFill>
                <a:schemeClr val="tx1"/>
              </a:solidFill>
            </a:endParaRP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4FF84571-679F-A729-70D9-97E87001B261}"/>
              </a:ext>
            </a:extLst>
          </p:cNvPr>
          <p:cNvSpPr/>
          <p:nvPr/>
        </p:nvSpPr>
        <p:spPr>
          <a:xfrm>
            <a:off x="10553591" y="7466685"/>
            <a:ext cx="1624660" cy="571965"/>
          </a:xfrm>
          <a:prstGeom prst="roundRect">
            <a:avLst>
              <a:gd name="adj" fmla="val 21234"/>
            </a:avLst>
          </a:prstGeom>
          <a:solidFill>
            <a:srgbClr val="9DC3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위험 발생 지역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알람 정보</a:t>
            </a: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4FA40B00-F022-5520-C815-52558B397136}"/>
              </a:ext>
            </a:extLst>
          </p:cNvPr>
          <p:cNvGrpSpPr/>
          <p:nvPr/>
        </p:nvGrpSpPr>
        <p:grpSpPr>
          <a:xfrm>
            <a:off x="3391559" y="2649418"/>
            <a:ext cx="8978915" cy="6322643"/>
            <a:chOff x="2277208" y="1855875"/>
            <a:chExt cx="5601049" cy="3823263"/>
          </a:xfrm>
        </p:grpSpPr>
        <p:sp>
          <p:nvSpPr>
            <p:cNvPr id="33" name="사각형: 둥근 위쪽 모서리 32">
              <a:extLst>
                <a:ext uri="{FF2B5EF4-FFF2-40B4-BE49-F238E27FC236}">
                  <a16:creationId xmlns:a16="http://schemas.microsoft.com/office/drawing/2014/main" id="{FC3A7481-09AA-0405-ED03-FB1A4EC34966}"/>
                </a:ext>
              </a:extLst>
            </p:cNvPr>
            <p:cNvSpPr/>
            <p:nvPr/>
          </p:nvSpPr>
          <p:spPr>
            <a:xfrm>
              <a:off x="2277208" y="1855875"/>
              <a:ext cx="5601049" cy="382373"/>
            </a:xfrm>
            <a:prstGeom prst="round2SameRect">
              <a:avLst>
                <a:gd name="adj1" fmla="val 33904"/>
                <a:gd name="adj2" fmla="val 0"/>
              </a:avLst>
            </a:prstGeom>
            <a:gradFill>
              <a:gsLst>
                <a:gs pos="0">
                  <a:srgbClr val="0070C0">
                    <a:shade val="67500"/>
                    <a:satMod val="115000"/>
                    <a:lumMod val="84000"/>
                    <a:lumOff val="16000"/>
                  </a:srgbClr>
                </a:gs>
                <a:gs pos="100000">
                  <a:srgbClr val="0070C0">
                    <a:shade val="100000"/>
                    <a:satMod val="115000"/>
                    <a:lumMod val="90000"/>
                    <a:lumOff val="10000"/>
                  </a:srgbClr>
                </a:gs>
              </a:gsLst>
              <a:lin ang="13500000" scaled="1"/>
            </a:gradFill>
            <a:ln w="19050">
              <a:solidFill>
                <a:srgbClr val="0080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108000" rtlCol="0" anchor="ctr"/>
            <a:lstStyle/>
            <a:p>
              <a:pPr algn="ctr"/>
              <a:r>
                <a:rPr lang="ko-KR" altLang="en-US" sz="2400" b="1" dirty="0"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공장 안전 통합 모니터링 시스템 구축</a:t>
              </a:r>
            </a:p>
          </p:txBody>
        </p:sp>
        <p:sp>
          <p:nvSpPr>
            <p:cNvPr id="34" name="Rectangle 189">
              <a:extLst>
                <a:ext uri="{FF2B5EF4-FFF2-40B4-BE49-F238E27FC236}">
                  <a16:creationId xmlns:a16="http://schemas.microsoft.com/office/drawing/2014/main" id="{E5F33A7B-C261-EEEA-547D-E32A7902BBDE}"/>
                </a:ext>
              </a:extLst>
            </p:cNvPr>
            <p:cNvSpPr/>
            <p:nvPr/>
          </p:nvSpPr>
          <p:spPr>
            <a:xfrm>
              <a:off x="2277208" y="2185496"/>
              <a:ext cx="5601049" cy="3493642"/>
            </a:xfrm>
            <a:prstGeom prst="roundRect">
              <a:avLst>
                <a:gd name="adj" fmla="val 1916"/>
              </a:avLst>
            </a:prstGeom>
            <a:noFill/>
            <a:ln w="19050" cap="flat" cmpd="sng" algn="ctr">
              <a:solidFill>
                <a:srgbClr val="0080E9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</a:endParaRPr>
            </a:p>
          </p:txBody>
        </p:sp>
      </p:grpSp>
      <p:sp>
        <p:nvSpPr>
          <p:cNvPr id="35" name="이등변 삼각형 34">
            <a:extLst>
              <a:ext uri="{FF2B5EF4-FFF2-40B4-BE49-F238E27FC236}">
                <a16:creationId xmlns:a16="http://schemas.microsoft.com/office/drawing/2014/main" id="{F016AE68-A289-BAF2-D6FB-5A23037668DF}"/>
              </a:ext>
            </a:extLst>
          </p:cNvPr>
          <p:cNvSpPr/>
          <p:nvPr/>
        </p:nvSpPr>
        <p:spPr>
          <a:xfrm rot="16200000">
            <a:off x="9667608" y="5814616"/>
            <a:ext cx="6015458" cy="299429"/>
          </a:xfrm>
          <a:prstGeom prst="triangle">
            <a:avLst>
              <a:gd name="adj" fmla="val 487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9F2F1C50-340E-7DB0-6BE7-45C3806CD7DB}"/>
              </a:ext>
            </a:extLst>
          </p:cNvPr>
          <p:cNvSpPr/>
          <p:nvPr/>
        </p:nvSpPr>
        <p:spPr>
          <a:xfrm>
            <a:off x="4828380" y="7461205"/>
            <a:ext cx="242303" cy="242303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1</a:t>
            </a:r>
            <a:endParaRPr lang="ko-KR" altLang="en-US" sz="1400" b="1" dirty="0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016F3776-9E88-B86B-8526-64736BF95FD7}"/>
              </a:ext>
            </a:extLst>
          </p:cNvPr>
          <p:cNvSpPr/>
          <p:nvPr/>
        </p:nvSpPr>
        <p:spPr>
          <a:xfrm>
            <a:off x="6712277" y="7499871"/>
            <a:ext cx="242303" cy="242303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2</a:t>
            </a:r>
            <a:endParaRPr lang="ko-KR" altLang="en-US" sz="1400" b="1" dirty="0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2E85FC08-CBD2-4C18-7EFB-3AB3386884E9}"/>
              </a:ext>
            </a:extLst>
          </p:cNvPr>
          <p:cNvSpPr/>
          <p:nvPr/>
        </p:nvSpPr>
        <p:spPr>
          <a:xfrm>
            <a:off x="8656572" y="7461205"/>
            <a:ext cx="242303" cy="242303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3</a:t>
            </a:r>
            <a:endParaRPr lang="ko-KR" altLang="en-US" sz="1400" b="1" dirty="0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8862836F-B7E6-FB91-2D8A-659B407F5613}"/>
              </a:ext>
            </a:extLst>
          </p:cNvPr>
          <p:cNvSpPr/>
          <p:nvPr/>
        </p:nvSpPr>
        <p:spPr>
          <a:xfrm>
            <a:off x="10549028" y="7461205"/>
            <a:ext cx="242303" cy="242303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4</a:t>
            </a:r>
            <a:endParaRPr lang="ko-KR" altLang="en-US" sz="1400" b="1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2A5EE8C2-C09C-C4A9-DBC4-A151FEAF76C8}"/>
              </a:ext>
            </a:extLst>
          </p:cNvPr>
          <p:cNvGrpSpPr/>
          <p:nvPr/>
        </p:nvGrpSpPr>
        <p:grpSpPr>
          <a:xfrm>
            <a:off x="3518758" y="3420901"/>
            <a:ext cx="1126918" cy="5455350"/>
            <a:chOff x="2144875" y="1470923"/>
            <a:chExt cx="827304" cy="4480774"/>
          </a:xfrm>
        </p:grpSpPr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C3781D41-D103-3FC1-9446-AC3F95D036EC}"/>
                </a:ext>
              </a:extLst>
            </p:cNvPr>
            <p:cNvGrpSpPr/>
            <p:nvPr/>
          </p:nvGrpSpPr>
          <p:grpSpPr>
            <a:xfrm>
              <a:off x="2144875" y="1470923"/>
              <a:ext cx="822152" cy="2652669"/>
              <a:chOff x="2118499" y="2130346"/>
              <a:chExt cx="822152" cy="2652669"/>
            </a:xfrm>
          </p:grpSpPr>
          <p:sp>
            <p:nvSpPr>
              <p:cNvPr id="50" name="사각형: 둥근 모서리 49">
                <a:extLst>
                  <a:ext uri="{FF2B5EF4-FFF2-40B4-BE49-F238E27FC236}">
                    <a16:creationId xmlns:a16="http://schemas.microsoft.com/office/drawing/2014/main" id="{01406592-E738-CBDB-FFE1-22FC1BAC8579}"/>
                  </a:ext>
                </a:extLst>
              </p:cNvPr>
              <p:cNvSpPr/>
              <p:nvPr/>
            </p:nvSpPr>
            <p:spPr>
              <a:xfrm>
                <a:off x="2118499" y="2130346"/>
                <a:ext cx="822152" cy="2652669"/>
              </a:xfrm>
              <a:prstGeom prst="roundRect">
                <a:avLst>
                  <a:gd name="adj" fmla="val 10828"/>
                </a:avLst>
              </a:prstGeom>
              <a:gradFill flip="none" rotWithShape="1">
                <a:gsLst>
                  <a:gs pos="0">
                    <a:schemeClr val="accent5">
                      <a:lumMod val="15000"/>
                      <a:lumOff val="85000"/>
                    </a:schemeClr>
                  </a:gs>
                  <a:gs pos="74000">
                    <a:schemeClr val="accent5">
                      <a:lumMod val="20000"/>
                      <a:lumOff val="80000"/>
                    </a:schemeClr>
                  </a:gs>
                  <a:gs pos="83000">
                    <a:schemeClr val="accent5">
                      <a:lumMod val="20000"/>
                      <a:lumOff val="80000"/>
                    </a:schemeClr>
                  </a:gs>
                  <a:gs pos="100000">
                    <a:schemeClr val="accent5">
                      <a:lumMod val="20000"/>
                      <a:lumOff val="80000"/>
                    </a:schemeClr>
                  </a:gs>
                </a:gsLst>
                <a:lin ang="10800000" scaled="0"/>
                <a:tileRect/>
              </a:gradFill>
              <a:ln w="190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solidFill>
                      <a:schemeClr val="tx1"/>
                    </a:solidFill>
                    <a:latin typeface="나눔스퀘어OTF_ac" panose="020B0600000101010101" pitchFamily="34" charset="-127"/>
                    <a:ea typeface="나눔스퀘어OTF_ac" panose="020B0600000101010101" pitchFamily="34" charset="-127"/>
                  </a:rPr>
                  <a:t>주요</a:t>
                </a:r>
                <a:endParaRPr lang="en-US" altLang="ko-KR" dirty="0">
                  <a:solidFill>
                    <a:schemeClr val="tx1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endParaRPr>
              </a:p>
              <a:p>
                <a:pPr algn="ctr"/>
                <a:r>
                  <a:rPr lang="ko-KR" altLang="en-US" dirty="0">
                    <a:solidFill>
                      <a:schemeClr val="tx1"/>
                    </a:solidFill>
                    <a:latin typeface="나눔스퀘어OTF_ac" panose="020B0600000101010101" pitchFamily="34" charset="-127"/>
                    <a:ea typeface="나눔스퀘어OTF_ac" panose="020B0600000101010101" pitchFamily="34" charset="-127"/>
                  </a:rPr>
                  <a:t>제공 정보</a:t>
                </a:r>
                <a:endParaRPr lang="en-US" altLang="ko-KR" sz="1100" dirty="0">
                  <a:solidFill>
                    <a:schemeClr val="tx1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endParaRPr>
              </a:p>
              <a:p>
                <a:pPr algn="ctr"/>
                <a:endParaRPr lang="en-US" altLang="ko-KR" sz="1100" dirty="0">
                  <a:solidFill>
                    <a:schemeClr val="tx1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endParaRPr>
              </a:p>
              <a:p>
                <a:pPr algn="ctr"/>
                <a:endParaRPr lang="en-US" altLang="ko-KR" sz="1100" dirty="0">
                  <a:solidFill>
                    <a:schemeClr val="tx1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endParaRPr>
              </a:p>
              <a:p>
                <a:pPr algn="ctr"/>
                <a:endParaRPr lang="en-US" altLang="ko-KR" sz="1100" dirty="0">
                  <a:solidFill>
                    <a:schemeClr val="tx1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endParaRPr>
              </a:p>
              <a:p>
                <a:pPr algn="ctr"/>
                <a:endParaRPr lang="en-US" altLang="ko-KR" sz="1100" dirty="0">
                  <a:solidFill>
                    <a:schemeClr val="tx1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endParaRPr>
              </a:p>
              <a:p>
                <a:pPr algn="ctr"/>
                <a:endParaRPr lang="en-US" altLang="ko-KR" sz="1100" dirty="0">
                  <a:solidFill>
                    <a:schemeClr val="tx1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endParaRPr>
              </a:p>
              <a:p>
                <a:pPr algn="ctr"/>
                <a:endParaRPr lang="en-US" altLang="ko-KR" sz="1100" dirty="0">
                  <a:solidFill>
                    <a:schemeClr val="tx1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endParaRPr>
              </a:p>
              <a:p>
                <a:pPr algn="ctr"/>
                <a:endParaRPr lang="en-US" altLang="ko-KR" sz="1100" dirty="0">
                  <a:solidFill>
                    <a:schemeClr val="tx1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endParaRPr>
              </a:p>
              <a:p>
                <a:pPr algn="ctr"/>
                <a:endParaRPr lang="en-US" altLang="ko-KR" sz="1100" dirty="0">
                  <a:solidFill>
                    <a:schemeClr val="tx1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endParaRPr>
              </a:p>
              <a:p>
                <a:pPr algn="ctr"/>
                <a:endParaRPr lang="en-US" altLang="ko-KR" sz="1100" dirty="0">
                  <a:solidFill>
                    <a:schemeClr val="tx1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endParaRPr>
              </a:p>
              <a:p>
                <a:pPr algn="ctr"/>
                <a:endParaRPr lang="en-US" altLang="ko-KR" sz="1100" dirty="0">
                  <a:solidFill>
                    <a:schemeClr val="tx1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endParaRPr>
              </a:p>
              <a:p>
                <a:pPr algn="ctr"/>
                <a:endParaRPr lang="en-US" altLang="ko-KR" sz="1100" dirty="0">
                  <a:solidFill>
                    <a:schemeClr val="tx1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endParaRPr>
              </a:p>
              <a:p>
                <a:pPr algn="ctr"/>
                <a:endParaRPr lang="en-US" altLang="ko-KR" sz="1100" dirty="0">
                  <a:solidFill>
                    <a:schemeClr val="tx1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endParaRPr>
              </a:p>
              <a:p>
                <a:pPr algn="ctr"/>
                <a:endParaRPr lang="en-US" altLang="ko-KR" sz="1100" dirty="0">
                  <a:solidFill>
                    <a:schemeClr val="tx1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endParaRPr>
              </a:p>
              <a:p>
                <a:pPr algn="ctr"/>
                <a:endParaRPr lang="en-US" altLang="ko-KR" sz="1100" dirty="0">
                  <a:solidFill>
                    <a:schemeClr val="tx1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endParaRPr>
              </a:p>
              <a:p>
                <a:pPr algn="ctr"/>
                <a:endParaRPr lang="ko-KR" altLang="en-US" sz="1100" dirty="0">
                  <a:solidFill>
                    <a:schemeClr val="tx1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endParaRPr>
              </a:p>
            </p:txBody>
          </p:sp>
          <p:sp>
            <p:nvSpPr>
              <p:cNvPr id="51" name="사각형: 둥근 모서리 50">
                <a:extLst>
                  <a:ext uri="{FF2B5EF4-FFF2-40B4-BE49-F238E27FC236}">
                    <a16:creationId xmlns:a16="http://schemas.microsoft.com/office/drawing/2014/main" id="{C9AE101F-784F-5FFA-A3AF-8FE7DFFCF62C}"/>
                  </a:ext>
                </a:extLst>
              </p:cNvPr>
              <p:cNvSpPr/>
              <p:nvPr/>
            </p:nvSpPr>
            <p:spPr>
              <a:xfrm>
                <a:off x="2150510" y="2789949"/>
                <a:ext cx="739462" cy="455510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50" dirty="0">
                    <a:solidFill>
                      <a:schemeClr val="tx1"/>
                    </a:solidFill>
                  </a:rPr>
                  <a:t>위험 상황 정보</a:t>
                </a:r>
                <a:endParaRPr lang="en-US" altLang="ko-KR" sz="105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2" name="사각형: 둥근 모서리 51">
                <a:extLst>
                  <a:ext uri="{FF2B5EF4-FFF2-40B4-BE49-F238E27FC236}">
                    <a16:creationId xmlns:a16="http://schemas.microsoft.com/office/drawing/2014/main" id="{45AC0005-C2FC-8913-B1EA-B18114FBD252}"/>
                  </a:ext>
                </a:extLst>
              </p:cNvPr>
              <p:cNvSpPr/>
              <p:nvPr/>
            </p:nvSpPr>
            <p:spPr>
              <a:xfrm>
                <a:off x="2150510" y="3311624"/>
                <a:ext cx="739462" cy="670364"/>
              </a:xfrm>
              <a:prstGeom prst="roundRect">
                <a:avLst>
                  <a:gd name="adj" fmla="val 11213"/>
                </a:avLst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50" dirty="0">
                    <a:solidFill>
                      <a:schemeClr val="tx1"/>
                    </a:solidFill>
                  </a:rPr>
                  <a:t>공장 재난</a:t>
                </a:r>
                <a:endParaRPr lang="en-US" altLang="ko-KR" sz="105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ko-KR" altLang="en-US" sz="1050" dirty="0">
                    <a:solidFill>
                      <a:schemeClr val="tx1"/>
                    </a:solidFill>
                  </a:rPr>
                  <a:t>정보</a:t>
                </a:r>
              </a:p>
            </p:txBody>
          </p:sp>
          <p:sp>
            <p:nvSpPr>
              <p:cNvPr id="53" name="사각형: 둥근 모서리 52">
                <a:extLst>
                  <a:ext uri="{FF2B5EF4-FFF2-40B4-BE49-F238E27FC236}">
                    <a16:creationId xmlns:a16="http://schemas.microsoft.com/office/drawing/2014/main" id="{550CB9FC-288B-26F3-FFF2-F485C0789A2B}"/>
                  </a:ext>
                </a:extLst>
              </p:cNvPr>
              <p:cNvSpPr/>
              <p:nvPr/>
            </p:nvSpPr>
            <p:spPr>
              <a:xfrm>
                <a:off x="2150510" y="4051512"/>
                <a:ext cx="739462" cy="670364"/>
              </a:xfrm>
              <a:prstGeom prst="roundRect">
                <a:avLst>
                  <a:gd name="adj" fmla="val 11213"/>
                </a:avLst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50" dirty="0">
                    <a:solidFill>
                      <a:schemeClr val="tx1"/>
                    </a:solidFill>
                  </a:rPr>
                  <a:t>공장 보안정보</a:t>
                </a:r>
              </a:p>
            </p:txBody>
          </p:sp>
        </p:grpSp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87C0F04C-C2E4-62CF-9F9A-770EFC8194E0}"/>
                </a:ext>
              </a:extLst>
            </p:cNvPr>
            <p:cNvGrpSpPr/>
            <p:nvPr/>
          </p:nvGrpSpPr>
          <p:grpSpPr>
            <a:xfrm>
              <a:off x="2150027" y="4205332"/>
              <a:ext cx="822152" cy="1746365"/>
              <a:chOff x="2118499" y="2130347"/>
              <a:chExt cx="822152" cy="1746365"/>
            </a:xfrm>
          </p:grpSpPr>
          <p:sp>
            <p:nvSpPr>
              <p:cNvPr id="47" name="사각형: 둥근 모서리 46">
                <a:extLst>
                  <a:ext uri="{FF2B5EF4-FFF2-40B4-BE49-F238E27FC236}">
                    <a16:creationId xmlns:a16="http://schemas.microsoft.com/office/drawing/2014/main" id="{8B4DAF61-52FD-4E6A-97F7-99F24C5E5C18}"/>
                  </a:ext>
                </a:extLst>
              </p:cNvPr>
              <p:cNvSpPr/>
              <p:nvPr/>
            </p:nvSpPr>
            <p:spPr>
              <a:xfrm>
                <a:off x="2118499" y="2130347"/>
                <a:ext cx="822152" cy="1746365"/>
              </a:xfrm>
              <a:prstGeom prst="roundRect">
                <a:avLst>
                  <a:gd name="adj" fmla="val 10828"/>
                </a:avLst>
              </a:prstGeom>
              <a:gradFill flip="none" rotWithShape="1">
                <a:gsLst>
                  <a:gs pos="0">
                    <a:schemeClr val="accent5">
                      <a:lumMod val="15000"/>
                      <a:lumOff val="85000"/>
                    </a:schemeClr>
                  </a:gs>
                  <a:gs pos="74000">
                    <a:schemeClr val="accent5">
                      <a:lumMod val="20000"/>
                      <a:lumOff val="80000"/>
                    </a:schemeClr>
                  </a:gs>
                  <a:gs pos="83000">
                    <a:schemeClr val="accent5">
                      <a:lumMod val="20000"/>
                      <a:lumOff val="80000"/>
                    </a:schemeClr>
                  </a:gs>
                  <a:gs pos="100000">
                    <a:schemeClr val="accent5">
                      <a:lumMod val="20000"/>
                      <a:lumOff val="80000"/>
                    </a:schemeClr>
                  </a:gs>
                </a:gsLst>
                <a:lin ang="10800000" scaled="0"/>
                <a:tileRect/>
              </a:gradFill>
              <a:ln w="190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tx1"/>
                    </a:solidFill>
                    <a:latin typeface="나눔스퀘어OTF_ac" panose="020B0600000101010101" pitchFamily="34" charset="-127"/>
                    <a:ea typeface="나눔스퀘어OTF_ac" panose="020B0600000101010101" pitchFamily="34" charset="-127"/>
                  </a:rPr>
                  <a:t>API</a:t>
                </a:r>
              </a:p>
              <a:p>
                <a:pPr algn="ctr"/>
                <a:r>
                  <a:rPr lang="ko-KR" altLang="en-US" dirty="0">
                    <a:solidFill>
                      <a:schemeClr val="tx1"/>
                    </a:solidFill>
                    <a:latin typeface="나눔스퀘어OTF_ac" panose="020B0600000101010101" pitchFamily="34" charset="-127"/>
                    <a:ea typeface="나눔스퀘어OTF_ac" panose="020B0600000101010101" pitchFamily="34" charset="-127"/>
                  </a:rPr>
                  <a:t>시스템</a:t>
                </a:r>
                <a:endParaRPr lang="en-US" altLang="ko-KR" dirty="0">
                  <a:solidFill>
                    <a:schemeClr val="tx1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endParaRPr>
              </a:p>
              <a:p>
                <a:pPr algn="ctr"/>
                <a:endParaRPr lang="en-US" altLang="ko-KR" dirty="0">
                  <a:solidFill>
                    <a:schemeClr val="tx1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endParaRPr>
              </a:p>
              <a:p>
                <a:pPr algn="ctr"/>
                <a:endParaRPr lang="en-US" altLang="ko-KR" dirty="0">
                  <a:solidFill>
                    <a:schemeClr val="tx1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endParaRPr>
              </a:p>
              <a:p>
                <a:pPr algn="ctr"/>
                <a:endParaRPr lang="en-US" altLang="ko-KR" dirty="0">
                  <a:solidFill>
                    <a:schemeClr val="tx1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endParaRPr>
              </a:p>
              <a:p>
                <a:pPr algn="ctr"/>
                <a:endParaRPr lang="en-US" altLang="ko-KR" dirty="0">
                  <a:solidFill>
                    <a:schemeClr val="tx1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endParaRPr>
              </a:p>
              <a:p>
                <a:pPr algn="ctr"/>
                <a:endParaRPr lang="en-US" altLang="ko-KR" dirty="0">
                  <a:solidFill>
                    <a:schemeClr val="tx1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endParaRPr>
              </a:p>
              <a:p>
                <a:pPr algn="ctr"/>
                <a:endParaRPr lang="ko-KR" altLang="en-US" sz="1100" dirty="0">
                  <a:solidFill>
                    <a:schemeClr val="tx1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endParaRPr>
              </a:p>
            </p:txBody>
          </p:sp>
          <p:sp>
            <p:nvSpPr>
              <p:cNvPr id="48" name="사각형: 둥근 모서리 47">
                <a:extLst>
                  <a:ext uri="{FF2B5EF4-FFF2-40B4-BE49-F238E27FC236}">
                    <a16:creationId xmlns:a16="http://schemas.microsoft.com/office/drawing/2014/main" id="{70A95BAE-E50F-1FFB-1465-1F61AA05CD74}"/>
                  </a:ext>
                </a:extLst>
              </p:cNvPr>
              <p:cNvSpPr/>
              <p:nvPr/>
            </p:nvSpPr>
            <p:spPr>
              <a:xfrm>
                <a:off x="2150510" y="2789949"/>
                <a:ext cx="739462" cy="455510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50" dirty="0">
                    <a:solidFill>
                      <a:schemeClr val="tx1"/>
                    </a:solidFill>
                  </a:rPr>
                  <a:t>위험상황</a:t>
                </a:r>
                <a:endParaRPr lang="en-US" altLang="ko-KR" sz="105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ko-KR" altLang="en-US" sz="1050" dirty="0">
                    <a:solidFill>
                      <a:schemeClr val="tx1"/>
                    </a:solidFill>
                  </a:rPr>
                  <a:t>전파</a:t>
                </a:r>
              </a:p>
            </p:txBody>
          </p:sp>
          <p:sp>
            <p:nvSpPr>
              <p:cNvPr id="49" name="사각형: 둥근 모서리 48">
                <a:extLst>
                  <a:ext uri="{FF2B5EF4-FFF2-40B4-BE49-F238E27FC236}">
                    <a16:creationId xmlns:a16="http://schemas.microsoft.com/office/drawing/2014/main" id="{001CD6F0-7C7E-07DD-F0BE-20E71D072220}"/>
                  </a:ext>
                </a:extLst>
              </p:cNvPr>
              <p:cNvSpPr/>
              <p:nvPr/>
            </p:nvSpPr>
            <p:spPr>
              <a:xfrm>
                <a:off x="2150510" y="3311624"/>
                <a:ext cx="739462" cy="455510"/>
              </a:xfrm>
              <a:prstGeom prst="roundRect">
                <a:avLst>
                  <a:gd name="adj" fmla="val 11213"/>
                </a:avLst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50" dirty="0">
                    <a:solidFill>
                      <a:schemeClr val="tx1"/>
                    </a:solidFill>
                  </a:rPr>
                  <a:t>피난 알람</a:t>
                </a:r>
              </a:p>
            </p:txBody>
          </p:sp>
        </p:grp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69A455AD-6B17-6FCE-DA4B-EA4E4115574E}"/>
              </a:ext>
            </a:extLst>
          </p:cNvPr>
          <p:cNvGrpSpPr/>
          <p:nvPr/>
        </p:nvGrpSpPr>
        <p:grpSpPr>
          <a:xfrm>
            <a:off x="1205126" y="3347846"/>
            <a:ext cx="1587313" cy="5504169"/>
            <a:chOff x="446368" y="2263736"/>
            <a:chExt cx="1165294" cy="3599269"/>
          </a:xfrm>
        </p:grpSpPr>
        <p:sp>
          <p:nvSpPr>
            <p:cNvPr id="55" name="사각형: 둥근 모서리 54">
              <a:extLst>
                <a:ext uri="{FF2B5EF4-FFF2-40B4-BE49-F238E27FC236}">
                  <a16:creationId xmlns:a16="http://schemas.microsoft.com/office/drawing/2014/main" id="{5B2C6522-A295-D720-89B8-D12A206BCDAE}"/>
                </a:ext>
              </a:extLst>
            </p:cNvPr>
            <p:cNvSpPr/>
            <p:nvPr/>
          </p:nvSpPr>
          <p:spPr>
            <a:xfrm>
              <a:off x="446368" y="3511907"/>
              <a:ext cx="1165294" cy="1102927"/>
            </a:xfrm>
            <a:prstGeom prst="roundRect">
              <a:avLst>
                <a:gd name="adj" fmla="val 10828"/>
              </a:avLst>
            </a:prstGeom>
            <a:gradFill flip="none" rotWithShape="1">
              <a:gsLst>
                <a:gs pos="0">
                  <a:schemeClr val="accent5">
                    <a:lumMod val="15000"/>
                    <a:lumOff val="85000"/>
                  </a:schemeClr>
                </a:gs>
                <a:gs pos="74000">
                  <a:schemeClr val="accent5">
                    <a:lumMod val="20000"/>
                    <a:lumOff val="80000"/>
                  </a:schemeClr>
                </a:gs>
                <a:gs pos="83000">
                  <a:schemeClr val="accent5">
                    <a:lumMod val="20000"/>
                    <a:lumOff val="80000"/>
                  </a:schemeClr>
                </a:gs>
                <a:gs pos="100000">
                  <a:schemeClr val="accent5">
                    <a:lumMod val="20000"/>
                    <a:lumOff val="80000"/>
                  </a:schemeClr>
                </a:gs>
              </a:gsLst>
              <a:lin ang="10800000" scaled="0"/>
              <a:tileRect/>
            </a:gra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dirty="0">
                  <a:solidFill>
                    <a:schemeClr val="tx1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관제센터</a:t>
              </a:r>
              <a:endParaRPr lang="en-US" altLang="ko-KR" sz="20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  <a:p>
              <a:pPr algn="ctr"/>
              <a:r>
                <a:rPr lang="en-US" altLang="ko-KR" sz="2000" dirty="0">
                  <a:solidFill>
                    <a:schemeClr val="tx1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(</a:t>
              </a:r>
              <a:r>
                <a:rPr lang="ko-KR" altLang="en-US" sz="2000" dirty="0">
                  <a:solidFill>
                    <a:schemeClr val="tx1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재난상황실</a:t>
              </a:r>
              <a:r>
                <a:rPr lang="en-US" altLang="ko-KR" sz="2000" dirty="0">
                  <a:solidFill>
                    <a:schemeClr val="tx1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)</a:t>
              </a:r>
              <a:endParaRPr lang="ko-KR" altLang="en-US" sz="12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</p:txBody>
        </p:sp>
        <p:sp>
          <p:nvSpPr>
            <p:cNvPr id="56" name="사각형: 둥근 모서리 55">
              <a:extLst>
                <a:ext uri="{FF2B5EF4-FFF2-40B4-BE49-F238E27FC236}">
                  <a16:creationId xmlns:a16="http://schemas.microsoft.com/office/drawing/2014/main" id="{50FC2201-FD8E-E747-4A38-D4C2E3BE9E84}"/>
                </a:ext>
              </a:extLst>
            </p:cNvPr>
            <p:cNvSpPr/>
            <p:nvPr/>
          </p:nvSpPr>
          <p:spPr>
            <a:xfrm>
              <a:off x="446368" y="4760078"/>
              <a:ext cx="1165294" cy="1102927"/>
            </a:xfrm>
            <a:prstGeom prst="roundRect">
              <a:avLst>
                <a:gd name="adj" fmla="val 10828"/>
              </a:avLst>
            </a:prstGeom>
            <a:gradFill flip="none" rotWithShape="1">
              <a:gsLst>
                <a:gs pos="0">
                  <a:schemeClr val="accent5">
                    <a:lumMod val="15000"/>
                    <a:lumOff val="85000"/>
                  </a:schemeClr>
                </a:gs>
                <a:gs pos="74000">
                  <a:schemeClr val="accent5">
                    <a:lumMod val="20000"/>
                    <a:lumOff val="80000"/>
                  </a:schemeClr>
                </a:gs>
                <a:gs pos="83000">
                  <a:schemeClr val="accent5">
                    <a:lumMod val="20000"/>
                    <a:lumOff val="80000"/>
                  </a:schemeClr>
                </a:gs>
                <a:gs pos="100000">
                  <a:schemeClr val="accent5">
                    <a:lumMod val="20000"/>
                    <a:lumOff val="80000"/>
                  </a:schemeClr>
                </a:gs>
              </a:gsLst>
              <a:lin ang="10800000" scaled="0"/>
              <a:tileRect/>
            </a:gra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dirty="0">
                  <a:solidFill>
                    <a:schemeClr val="tx1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공장 관리자</a:t>
              </a:r>
              <a:endParaRPr lang="en-US" altLang="ko-KR" sz="20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</p:txBody>
        </p:sp>
        <p:sp>
          <p:nvSpPr>
            <p:cNvPr id="57" name="사각형: 둥근 모서리 56">
              <a:extLst>
                <a:ext uri="{FF2B5EF4-FFF2-40B4-BE49-F238E27FC236}">
                  <a16:creationId xmlns:a16="http://schemas.microsoft.com/office/drawing/2014/main" id="{79DE613D-795B-1668-1A04-EA453753244C}"/>
                </a:ext>
              </a:extLst>
            </p:cNvPr>
            <p:cNvSpPr/>
            <p:nvPr/>
          </p:nvSpPr>
          <p:spPr>
            <a:xfrm>
              <a:off x="446368" y="2263736"/>
              <a:ext cx="1165294" cy="1102927"/>
            </a:xfrm>
            <a:prstGeom prst="roundRect">
              <a:avLst>
                <a:gd name="adj" fmla="val 10828"/>
              </a:avLst>
            </a:prstGeom>
            <a:gradFill flip="none" rotWithShape="1">
              <a:gsLst>
                <a:gs pos="0">
                  <a:schemeClr val="accent5">
                    <a:lumMod val="15000"/>
                    <a:lumOff val="85000"/>
                  </a:schemeClr>
                </a:gs>
                <a:gs pos="74000">
                  <a:schemeClr val="accent5">
                    <a:lumMod val="20000"/>
                    <a:lumOff val="80000"/>
                  </a:schemeClr>
                </a:gs>
                <a:gs pos="83000">
                  <a:schemeClr val="accent5">
                    <a:lumMod val="20000"/>
                    <a:lumOff val="80000"/>
                  </a:schemeClr>
                </a:gs>
                <a:gs pos="100000">
                  <a:schemeClr val="accent5">
                    <a:lumMod val="20000"/>
                    <a:lumOff val="80000"/>
                  </a:schemeClr>
                </a:gs>
              </a:gsLst>
              <a:lin ang="10800000" scaled="0"/>
              <a:tileRect/>
            </a:gra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dirty="0">
                  <a:solidFill>
                    <a:schemeClr val="tx1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소방기관</a:t>
              </a:r>
              <a:endParaRPr lang="ko-KR" altLang="en-US" sz="1200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</p:txBody>
        </p:sp>
      </p:grpSp>
      <p:cxnSp>
        <p:nvCxnSpPr>
          <p:cNvPr id="60" name="연결선: 꺾임 59">
            <a:extLst>
              <a:ext uri="{FF2B5EF4-FFF2-40B4-BE49-F238E27FC236}">
                <a16:creationId xmlns:a16="http://schemas.microsoft.com/office/drawing/2014/main" id="{5ECFC382-0A71-B3B8-6A4A-32C9E33E7372}"/>
              </a:ext>
            </a:extLst>
          </p:cNvPr>
          <p:cNvCxnSpPr>
            <a:cxnSpLocks/>
            <a:stCxn id="48" idx="1"/>
            <a:endCxn id="56" idx="3"/>
          </p:cNvCxnSpPr>
          <p:nvPr/>
        </p:nvCxnSpPr>
        <p:spPr>
          <a:xfrm rot="10800000" flipV="1">
            <a:off x="2792439" y="7830408"/>
            <a:ext cx="776941" cy="178284"/>
          </a:xfrm>
          <a:prstGeom prst="bentConnector3">
            <a:avLst>
              <a:gd name="adj1" fmla="val 62332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연결선: 꺾임 60">
            <a:extLst>
              <a:ext uri="{FF2B5EF4-FFF2-40B4-BE49-F238E27FC236}">
                <a16:creationId xmlns:a16="http://schemas.microsoft.com/office/drawing/2014/main" id="{6D379EAF-13AE-B419-C623-155B6C92ECA2}"/>
              </a:ext>
            </a:extLst>
          </p:cNvPr>
          <p:cNvCxnSpPr>
            <a:cxnSpLocks/>
            <a:stCxn id="48" idx="1"/>
            <a:endCxn id="55" idx="3"/>
          </p:cNvCxnSpPr>
          <p:nvPr/>
        </p:nvCxnSpPr>
        <p:spPr>
          <a:xfrm rot="10800000">
            <a:off x="2792439" y="6099932"/>
            <a:ext cx="776941" cy="1730477"/>
          </a:xfrm>
          <a:prstGeom prst="bentConnector3">
            <a:avLst>
              <a:gd name="adj1" fmla="val 62332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연결선: 꺾임 61">
            <a:extLst>
              <a:ext uri="{FF2B5EF4-FFF2-40B4-BE49-F238E27FC236}">
                <a16:creationId xmlns:a16="http://schemas.microsoft.com/office/drawing/2014/main" id="{78FF76BA-9727-49AB-0AF2-8EFB2D89E7B7}"/>
              </a:ext>
            </a:extLst>
          </p:cNvPr>
          <p:cNvCxnSpPr>
            <a:cxnSpLocks/>
            <a:stCxn id="48" idx="1"/>
            <a:endCxn id="57" idx="3"/>
          </p:cNvCxnSpPr>
          <p:nvPr/>
        </p:nvCxnSpPr>
        <p:spPr>
          <a:xfrm rot="10800000">
            <a:off x="2792439" y="4191169"/>
            <a:ext cx="776941" cy="3639238"/>
          </a:xfrm>
          <a:prstGeom prst="bentConnector3">
            <a:avLst>
              <a:gd name="adj1" fmla="val 62332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사각형: 둥근 모서리 62">
            <a:extLst>
              <a:ext uri="{FF2B5EF4-FFF2-40B4-BE49-F238E27FC236}">
                <a16:creationId xmlns:a16="http://schemas.microsoft.com/office/drawing/2014/main" id="{C566A1B0-A36E-9683-4FB1-1BA0B563D213}"/>
              </a:ext>
            </a:extLst>
          </p:cNvPr>
          <p:cNvSpPr/>
          <p:nvPr/>
        </p:nvSpPr>
        <p:spPr>
          <a:xfrm>
            <a:off x="4782088" y="8184965"/>
            <a:ext cx="3613330" cy="676906"/>
          </a:xfrm>
          <a:prstGeom prst="roundRect">
            <a:avLst>
              <a:gd name="adj" fmla="val 36814"/>
            </a:avLst>
          </a:prstGeom>
          <a:noFill/>
          <a:ln w="190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accent2">
                    <a:lumMod val="75000"/>
                  </a:schemeClr>
                </a:solidFill>
              </a:rPr>
              <a:t>실시간 현장 정모 모니터링 </a:t>
            </a:r>
            <a:endParaRPr lang="ko-KR" altLang="en-US" sz="16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사각형: 둥근 모서리 63">
            <a:extLst>
              <a:ext uri="{FF2B5EF4-FFF2-40B4-BE49-F238E27FC236}">
                <a16:creationId xmlns:a16="http://schemas.microsoft.com/office/drawing/2014/main" id="{B7B2DC4F-B736-A4F4-65EC-686C16A35098}"/>
              </a:ext>
            </a:extLst>
          </p:cNvPr>
          <p:cNvSpPr/>
          <p:nvPr/>
        </p:nvSpPr>
        <p:spPr>
          <a:xfrm>
            <a:off x="8572437" y="8175108"/>
            <a:ext cx="3613330" cy="676906"/>
          </a:xfrm>
          <a:prstGeom prst="roundRect">
            <a:avLst>
              <a:gd name="adj" fmla="val 36814"/>
            </a:avLst>
          </a:prstGeom>
          <a:noFill/>
          <a:ln w="190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accent2">
                    <a:lumMod val="75000"/>
                  </a:schemeClr>
                </a:solidFill>
              </a:rPr>
              <a:t>사고 발생 시 정확한 위치 및</a:t>
            </a:r>
            <a:endParaRPr lang="en-US" altLang="ko-KR" b="1" dirty="0">
              <a:solidFill>
                <a:schemeClr val="accent2">
                  <a:lumMod val="75000"/>
                </a:schemeClr>
              </a:solidFill>
            </a:endParaRPr>
          </a:p>
          <a:p>
            <a:pPr algn="ctr"/>
            <a:r>
              <a:rPr lang="ko-KR" altLang="en-US" sz="1600" b="1" dirty="0">
                <a:solidFill>
                  <a:schemeClr val="accent2">
                    <a:lumMod val="75000"/>
                  </a:schemeClr>
                </a:solidFill>
              </a:rPr>
              <a:t>상황 정보 확인</a:t>
            </a:r>
            <a:endParaRPr lang="ko-KR" altLang="en-US" sz="1600" dirty="0">
              <a:solidFill>
                <a:schemeClr val="accent2">
                  <a:lumMod val="75000"/>
                </a:schemeClr>
              </a:solidFill>
            </a:endParaRPr>
          </a:p>
        </p:txBody>
      </p: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558733E0-6414-2B17-334B-89D5F3CC7F32}"/>
              </a:ext>
            </a:extLst>
          </p:cNvPr>
          <p:cNvGrpSpPr/>
          <p:nvPr/>
        </p:nvGrpSpPr>
        <p:grpSpPr>
          <a:xfrm>
            <a:off x="938060" y="2649418"/>
            <a:ext cx="2084723" cy="6322643"/>
            <a:chOff x="2277208" y="1855875"/>
            <a:chExt cx="5601049" cy="3823263"/>
          </a:xfrm>
        </p:grpSpPr>
        <p:sp>
          <p:nvSpPr>
            <p:cNvPr id="66" name="사각형: 둥근 위쪽 모서리 65">
              <a:extLst>
                <a:ext uri="{FF2B5EF4-FFF2-40B4-BE49-F238E27FC236}">
                  <a16:creationId xmlns:a16="http://schemas.microsoft.com/office/drawing/2014/main" id="{05F90B88-9FE8-C015-F364-0708A3F65936}"/>
                </a:ext>
              </a:extLst>
            </p:cNvPr>
            <p:cNvSpPr/>
            <p:nvPr/>
          </p:nvSpPr>
          <p:spPr>
            <a:xfrm>
              <a:off x="2277208" y="1855875"/>
              <a:ext cx="5601049" cy="382373"/>
            </a:xfrm>
            <a:prstGeom prst="round2SameRect">
              <a:avLst>
                <a:gd name="adj1" fmla="val 33904"/>
                <a:gd name="adj2" fmla="val 0"/>
              </a:avLst>
            </a:prstGeom>
            <a:gradFill>
              <a:gsLst>
                <a:gs pos="0">
                  <a:srgbClr val="0070C0">
                    <a:shade val="67500"/>
                    <a:satMod val="115000"/>
                    <a:lumMod val="84000"/>
                    <a:lumOff val="16000"/>
                  </a:srgbClr>
                </a:gs>
                <a:gs pos="100000">
                  <a:srgbClr val="0070C0">
                    <a:shade val="100000"/>
                    <a:satMod val="115000"/>
                    <a:lumMod val="90000"/>
                    <a:lumOff val="10000"/>
                  </a:srgbClr>
                </a:gs>
              </a:gsLst>
              <a:lin ang="13500000" scaled="1"/>
            </a:gradFill>
            <a:ln w="19050">
              <a:solidFill>
                <a:srgbClr val="0080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108000" rtlCol="0" anchor="ctr"/>
            <a:lstStyle/>
            <a:p>
              <a:pPr algn="ctr"/>
              <a:r>
                <a:rPr lang="ko-KR" altLang="en-US" sz="2400" b="1" dirty="0"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주요 연계</a:t>
              </a:r>
            </a:p>
          </p:txBody>
        </p:sp>
        <p:sp>
          <p:nvSpPr>
            <p:cNvPr id="67" name="Rectangle 189">
              <a:extLst>
                <a:ext uri="{FF2B5EF4-FFF2-40B4-BE49-F238E27FC236}">
                  <a16:creationId xmlns:a16="http://schemas.microsoft.com/office/drawing/2014/main" id="{D0549A07-E9DE-88C8-2DF0-8F08288C4345}"/>
                </a:ext>
              </a:extLst>
            </p:cNvPr>
            <p:cNvSpPr/>
            <p:nvPr/>
          </p:nvSpPr>
          <p:spPr>
            <a:xfrm>
              <a:off x="2277208" y="2185496"/>
              <a:ext cx="5601049" cy="3493642"/>
            </a:xfrm>
            <a:prstGeom prst="roundRect">
              <a:avLst>
                <a:gd name="adj" fmla="val 1916"/>
              </a:avLst>
            </a:prstGeom>
            <a:noFill/>
            <a:ln w="19050" cap="flat" cmpd="sng" algn="ctr">
              <a:solidFill>
                <a:srgbClr val="0080E9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</a:endParaRPr>
            </a:p>
          </p:txBody>
        </p:sp>
      </p:grpSp>
      <p:sp>
        <p:nvSpPr>
          <p:cNvPr id="36" name="타원 35">
            <a:extLst>
              <a:ext uri="{FF2B5EF4-FFF2-40B4-BE49-F238E27FC236}">
                <a16:creationId xmlns:a16="http://schemas.microsoft.com/office/drawing/2014/main" id="{BFEB4340-DA87-1486-3064-21405CB91898}"/>
              </a:ext>
            </a:extLst>
          </p:cNvPr>
          <p:cNvSpPr/>
          <p:nvPr/>
        </p:nvSpPr>
        <p:spPr>
          <a:xfrm>
            <a:off x="4847919" y="4041972"/>
            <a:ext cx="242303" cy="242303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1</a:t>
            </a:r>
            <a:endParaRPr lang="ko-KR" altLang="en-US" sz="1400" b="1" dirty="0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F4355615-7F74-36B1-97B8-D4DA9DF5DA15}"/>
              </a:ext>
            </a:extLst>
          </p:cNvPr>
          <p:cNvSpPr/>
          <p:nvPr/>
        </p:nvSpPr>
        <p:spPr>
          <a:xfrm>
            <a:off x="7177289" y="5901625"/>
            <a:ext cx="242303" cy="242303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2</a:t>
            </a:r>
            <a:endParaRPr lang="ko-KR" altLang="en-US" sz="1400" b="1" dirty="0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91F4E4B3-561A-E3B6-D0A0-2726E38B97BE}"/>
              </a:ext>
            </a:extLst>
          </p:cNvPr>
          <p:cNvSpPr/>
          <p:nvPr/>
        </p:nvSpPr>
        <p:spPr>
          <a:xfrm>
            <a:off x="9401421" y="5901625"/>
            <a:ext cx="242303" cy="242303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3</a:t>
            </a:r>
            <a:endParaRPr lang="ko-KR" altLang="en-US" sz="1400" b="1" dirty="0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161DF6E2-B2B1-6F63-5CAD-BF924125FB00}"/>
              </a:ext>
            </a:extLst>
          </p:cNvPr>
          <p:cNvSpPr/>
          <p:nvPr/>
        </p:nvSpPr>
        <p:spPr>
          <a:xfrm>
            <a:off x="5183763" y="5878591"/>
            <a:ext cx="242303" cy="242303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4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3258072140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3D10A3-E9AC-8C5D-0859-F3F80F9DC8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0">
            <a:extLst>
              <a:ext uri="{FF2B5EF4-FFF2-40B4-BE49-F238E27FC236}">
                <a16:creationId xmlns:a16="http://schemas.microsoft.com/office/drawing/2014/main" id="{7DFE6745-3611-57C8-D18E-38CF67BAF1ED}"/>
              </a:ext>
            </a:extLst>
          </p:cNvPr>
          <p:cNvSpPr/>
          <p:nvPr/>
        </p:nvSpPr>
        <p:spPr>
          <a:xfrm>
            <a:off x="457200" y="457200"/>
            <a:ext cx="1182005" cy="789956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5184" kern="0" spc="-207" dirty="0">
                <a:solidFill>
                  <a:srgbClr val="05357D"/>
                </a:solidFill>
                <a:latin typeface="NanumSquareEB" pitchFamily="34" charset="0"/>
                <a:ea typeface="NanumSquareEB" pitchFamily="34" charset="-122"/>
                <a:cs typeface="NanumSquareEB" pitchFamily="34" charset="-120"/>
              </a:rPr>
              <a:t>02</a:t>
            </a:r>
            <a:endParaRPr lang="en-US" sz="5184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6" name="Text 1">
            <a:extLst>
              <a:ext uri="{FF2B5EF4-FFF2-40B4-BE49-F238E27FC236}">
                <a16:creationId xmlns:a16="http://schemas.microsoft.com/office/drawing/2014/main" id="{093D1B37-A0ED-675F-2671-CD779815BF0F}"/>
              </a:ext>
            </a:extLst>
          </p:cNvPr>
          <p:cNvSpPr/>
          <p:nvPr/>
        </p:nvSpPr>
        <p:spPr>
          <a:xfrm>
            <a:off x="1711071" y="988838"/>
            <a:ext cx="7158609" cy="493776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ko-KR" altLang="en-US" sz="3240" kern="0" spc="-194" dirty="0">
                <a:solidFill>
                  <a:srgbClr val="05357D"/>
                </a:solidFill>
                <a:latin typeface="NanumSquareB" pitchFamily="34" charset="0"/>
                <a:ea typeface="NanumSquareB" pitchFamily="34" charset="-122"/>
                <a:cs typeface="NanumSquareB" pitchFamily="34" charset="-120"/>
              </a:rPr>
              <a:t>핵심 기능 전략</a:t>
            </a:r>
            <a:endParaRPr lang="en-US" sz="324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8" name="Text 2">
            <a:extLst>
              <a:ext uri="{FF2B5EF4-FFF2-40B4-BE49-F238E27FC236}">
                <a16:creationId xmlns:a16="http://schemas.microsoft.com/office/drawing/2014/main" id="{072D167C-8B1C-8563-39C3-FADB82E91C36}"/>
              </a:ext>
            </a:extLst>
          </p:cNvPr>
          <p:cNvSpPr/>
          <p:nvPr/>
        </p:nvSpPr>
        <p:spPr>
          <a:xfrm>
            <a:off x="1711071" y="427911"/>
            <a:ext cx="7158609" cy="329184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ko-KR" altLang="en-US" sz="2160" dirty="0">
                <a:solidFill>
                  <a:srgbClr val="05357D"/>
                </a:solidFill>
                <a:latin typeface="NanumSquareB" pitchFamily="34" charset="0"/>
                <a:ea typeface="NanumSquare" panose="020B0600000101010101" pitchFamily="34" charset="-127"/>
              </a:rPr>
              <a:t>기술 전략</a:t>
            </a:r>
            <a:endParaRPr lang="en-US" sz="216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B3D84499-5682-25C7-AA57-6866A306A129}"/>
              </a:ext>
            </a:extLst>
          </p:cNvPr>
          <p:cNvGrpSpPr/>
          <p:nvPr/>
        </p:nvGrpSpPr>
        <p:grpSpPr>
          <a:xfrm>
            <a:off x="80232" y="2766583"/>
            <a:ext cx="17350154" cy="7049539"/>
            <a:chOff x="0" y="3188727"/>
            <a:chExt cx="17350154" cy="6652054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BE9E217F-DF1A-68DC-A8D7-70F163CA88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3188727"/>
              <a:ext cx="17350154" cy="6652054"/>
            </a:xfrm>
            <a:prstGeom prst="rect">
              <a:avLst/>
            </a:prstGeom>
          </p:spPr>
        </p:pic>
        <p:grpSp>
          <p:nvGrpSpPr>
            <p:cNvPr id="78" name="그룹 77">
              <a:extLst>
                <a:ext uri="{FF2B5EF4-FFF2-40B4-BE49-F238E27FC236}">
                  <a16:creationId xmlns:a16="http://schemas.microsoft.com/office/drawing/2014/main" id="{89854821-3534-D222-699A-AC48BAE12CF6}"/>
                </a:ext>
              </a:extLst>
            </p:cNvPr>
            <p:cNvGrpSpPr/>
            <p:nvPr/>
          </p:nvGrpSpPr>
          <p:grpSpPr>
            <a:xfrm>
              <a:off x="206009" y="3368043"/>
              <a:ext cx="17081622" cy="6423092"/>
              <a:chOff x="206009" y="3368043"/>
              <a:chExt cx="9901125" cy="4268114"/>
            </a:xfrm>
          </p:grpSpPr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6B783773-177B-1856-A72A-6C2F1092D330}"/>
                  </a:ext>
                </a:extLst>
              </p:cNvPr>
              <p:cNvSpPr/>
              <p:nvPr/>
            </p:nvSpPr>
            <p:spPr>
              <a:xfrm rot="10800000">
                <a:off x="209633" y="5486222"/>
                <a:ext cx="9893876" cy="2135379"/>
              </a:xfrm>
              <a:prstGeom prst="rect">
                <a:avLst/>
              </a:prstGeom>
              <a:gradFill>
                <a:gsLst>
                  <a:gs pos="76000">
                    <a:srgbClr val="446F5D">
                      <a:alpha val="81000"/>
                    </a:srgbClr>
                  </a:gs>
                  <a:gs pos="0">
                    <a:srgbClr val="0A311A">
                      <a:alpha val="76000"/>
                    </a:srgbClr>
                  </a:gs>
                </a:gsLst>
                <a:lin ang="16200000" scaled="0"/>
              </a:gra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ko-Kore-KR" altLang="en-US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pic>
            <p:nvPicPr>
              <p:cNvPr id="56" name="그림 55" descr="옅은이(가) 표시된 사진&#10;&#10;자동 생성된 설명">
                <a:extLst>
                  <a:ext uri="{FF2B5EF4-FFF2-40B4-BE49-F238E27FC236}">
                    <a16:creationId xmlns:a16="http://schemas.microsoft.com/office/drawing/2014/main" id="{73862087-1A30-322F-64BF-9B66E17B2F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3944907" y="5484524"/>
                <a:ext cx="1221998" cy="2119791"/>
              </a:xfrm>
              <a:prstGeom prst="rect">
                <a:avLst/>
              </a:prstGeom>
            </p:spPr>
          </p:pic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89BC6E36-52F9-A672-D087-0E08C9633E07}"/>
                  </a:ext>
                </a:extLst>
              </p:cNvPr>
              <p:cNvSpPr/>
              <p:nvPr/>
            </p:nvSpPr>
            <p:spPr>
              <a:xfrm rot="10800000">
                <a:off x="206009" y="3368043"/>
                <a:ext cx="9901125" cy="2119790"/>
              </a:xfrm>
              <a:prstGeom prst="rect">
                <a:avLst/>
              </a:prstGeom>
              <a:solidFill>
                <a:srgbClr val="66116C">
                  <a:alpha val="34902"/>
                </a:srgbClr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ko-Kore-KR" altLang="en-US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794C7010-B451-DB2A-B919-D2CD40B03088}"/>
                  </a:ext>
                </a:extLst>
              </p:cNvPr>
              <p:cNvSpPr/>
              <p:nvPr/>
            </p:nvSpPr>
            <p:spPr>
              <a:xfrm>
                <a:off x="209633" y="6280749"/>
                <a:ext cx="9893876" cy="1340853"/>
              </a:xfrm>
              <a:prstGeom prst="rect">
                <a:avLst/>
              </a:prstGeom>
              <a:gradFill>
                <a:gsLst>
                  <a:gs pos="100000">
                    <a:schemeClr val="accent1">
                      <a:alpha val="0"/>
                    </a:schemeClr>
                  </a:gs>
                  <a:gs pos="0">
                    <a:srgbClr val="08256D">
                      <a:alpha val="44000"/>
                    </a:srgbClr>
                  </a:gs>
                </a:gsLst>
                <a:lin ang="16200000" scaled="0"/>
              </a:gra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ko-Kore-KR" altLang="en-US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pic>
            <p:nvPicPr>
              <p:cNvPr id="59" name="그림 58" descr="옅은이(가) 표시된 사진&#10;&#10;자동 생성된 설명">
                <a:extLst>
                  <a:ext uri="{FF2B5EF4-FFF2-40B4-BE49-F238E27FC236}">
                    <a16:creationId xmlns:a16="http://schemas.microsoft.com/office/drawing/2014/main" id="{B073B551-5CE5-5606-92D1-350A43A0EE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3944907" y="3375735"/>
                <a:ext cx="1221998" cy="2119791"/>
              </a:xfrm>
              <a:prstGeom prst="rect">
                <a:avLst/>
              </a:prstGeom>
            </p:spPr>
          </p:pic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35B493AC-8D3D-47B6-BE62-79D8ECB9BDA6}"/>
                  </a:ext>
                </a:extLst>
              </p:cNvPr>
              <p:cNvSpPr/>
              <p:nvPr/>
            </p:nvSpPr>
            <p:spPr>
              <a:xfrm>
                <a:off x="6842659" y="6515362"/>
                <a:ext cx="2997054" cy="1120795"/>
              </a:xfrm>
              <a:prstGeom prst="rect">
                <a:avLst/>
              </a:prstGeom>
            </p:spPr>
            <p:txBody>
              <a:bodyPr wrap="square" lIns="0" tIns="72000" rIns="0" bIns="108000" anchor="t" anchorCtr="0">
                <a:noAutofit/>
              </a:bodyPr>
              <a:lstStyle/>
              <a:p>
                <a:pPr marL="99450" indent="-99450">
                  <a:spcBef>
                    <a:spcPts val="600"/>
                  </a:spcBef>
                  <a:buClr>
                    <a:schemeClr val="tx2">
                      <a:lumMod val="40000"/>
                      <a:lumOff val="60000"/>
                    </a:schemeClr>
                  </a:buClr>
                  <a:buFont typeface="Arial" panose="020B0604020202020204" pitchFamily="34" charset="0"/>
                  <a:buChar char="•"/>
                </a:pPr>
                <a:r>
                  <a:rPr lang="en-US" altLang="ko-KR" dirty="0">
                    <a:solidFill>
                      <a:schemeClr val="accent2">
                        <a:lumMod val="20000"/>
                        <a:lumOff val="80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**********************</a:t>
                </a:r>
              </a:p>
              <a:p>
                <a:pPr marL="99450" indent="-99450">
                  <a:spcBef>
                    <a:spcPts val="600"/>
                  </a:spcBef>
                  <a:buClr>
                    <a:schemeClr val="tx2">
                      <a:lumMod val="40000"/>
                      <a:lumOff val="60000"/>
                    </a:schemeClr>
                  </a:buClr>
                  <a:buFont typeface="Arial" panose="020B0604020202020204" pitchFamily="34" charset="0"/>
                  <a:buChar char="•"/>
                </a:pPr>
                <a:r>
                  <a:rPr lang="en-US" altLang="ko-KR" dirty="0">
                    <a:solidFill>
                      <a:schemeClr val="accent2">
                        <a:lumMod val="20000"/>
                        <a:lumOff val="80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**********************</a:t>
                </a:r>
              </a:p>
              <a:p>
                <a:pPr marL="99450" indent="-99450">
                  <a:spcBef>
                    <a:spcPts val="600"/>
                  </a:spcBef>
                  <a:buClr>
                    <a:schemeClr val="tx2">
                      <a:lumMod val="40000"/>
                      <a:lumOff val="60000"/>
                    </a:schemeClr>
                  </a:buClr>
                  <a:buFont typeface="Arial" panose="020B0604020202020204" pitchFamily="34" charset="0"/>
                  <a:buChar char="•"/>
                </a:pPr>
                <a:r>
                  <a:rPr lang="en-US" altLang="ko-KR" dirty="0">
                    <a:solidFill>
                      <a:schemeClr val="accent2">
                        <a:lumMod val="20000"/>
                        <a:lumOff val="80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**********************</a:t>
                </a:r>
              </a:p>
              <a:p>
                <a:pPr marL="99450" indent="-99450">
                  <a:spcBef>
                    <a:spcPts val="600"/>
                  </a:spcBef>
                  <a:buClr>
                    <a:schemeClr val="tx2">
                      <a:lumMod val="40000"/>
                      <a:lumOff val="60000"/>
                    </a:schemeClr>
                  </a:buClr>
                  <a:buFont typeface="Arial" panose="020B0604020202020204" pitchFamily="34" charset="0"/>
                  <a:buChar char="•"/>
                </a:pPr>
                <a:r>
                  <a:rPr lang="en-US" altLang="ko-KR" dirty="0">
                    <a:solidFill>
                      <a:schemeClr val="accent2">
                        <a:lumMod val="20000"/>
                        <a:lumOff val="80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**********************</a:t>
                </a:r>
                <a:endParaRPr lang="ko-KR" altLang="en-US" dirty="0">
                  <a:solidFill>
                    <a:schemeClr val="accent2">
                      <a:lumMod val="20000"/>
                      <a:lumOff val="8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8AAB001C-4031-2D62-B903-BC9B7C998F10}"/>
                  </a:ext>
                </a:extLst>
              </p:cNvPr>
              <p:cNvSpPr/>
              <p:nvPr/>
            </p:nvSpPr>
            <p:spPr>
              <a:xfrm>
                <a:off x="6516392" y="5688215"/>
                <a:ext cx="3323321" cy="390578"/>
              </a:xfrm>
              <a:prstGeom prst="rect">
                <a:avLst/>
              </a:prstGeom>
            </p:spPr>
            <p:txBody>
              <a:bodyPr wrap="square" lIns="0" tIns="72000" rIns="0" bIns="108000" anchor="t" anchorCtr="0">
                <a:noAutofit/>
              </a:bodyPr>
              <a:lstStyle/>
              <a:p>
                <a:pPr algn="r">
                  <a:spcBef>
                    <a:spcPts val="480"/>
                  </a:spcBef>
                </a:pPr>
                <a:r>
                  <a:rPr lang="ko-KR" altLang="en-US" sz="3200" b="1" dirty="0">
                    <a:solidFill>
                      <a:schemeClr val="accent3">
                        <a:lumMod val="40000"/>
                        <a:lumOff val="60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소방기관 위험 알람 </a:t>
                </a:r>
                <a:r>
                  <a:rPr lang="en-US" altLang="ko-KR" sz="3200" b="1" dirty="0">
                    <a:solidFill>
                      <a:schemeClr val="accent3">
                        <a:lumMod val="40000"/>
                        <a:lumOff val="60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API </a:t>
                </a:r>
                <a:r>
                  <a:rPr lang="ko-KR" altLang="en-US" sz="3200" b="1" dirty="0">
                    <a:solidFill>
                      <a:schemeClr val="accent3">
                        <a:lumMod val="40000"/>
                        <a:lumOff val="60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연계 시스템  구축</a:t>
                </a:r>
              </a:p>
            </p:txBody>
          </p:sp>
          <p:sp>
            <p:nvSpPr>
              <p:cNvPr id="62" name="직사각형 61">
                <a:extLst>
                  <a:ext uri="{FF2B5EF4-FFF2-40B4-BE49-F238E27FC236}">
                    <a16:creationId xmlns:a16="http://schemas.microsoft.com/office/drawing/2014/main" id="{C44491B7-1142-CA89-62D8-734052B590F4}"/>
                  </a:ext>
                </a:extLst>
              </p:cNvPr>
              <p:cNvSpPr/>
              <p:nvPr/>
            </p:nvSpPr>
            <p:spPr>
              <a:xfrm>
                <a:off x="440108" y="6515362"/>
                <a:ext cx="4162684" cy="1120795"/>
              </a:xfrm>
              <a:prstGeom prst="rect">
                <a:avLst/>
              </a:prstGeom>
            </p:spPr>
            <p:txBody>
              <a:bodyPr wrap="square" lIns="0" tIns="72000" rIns="0" bIns="108000" anchor="t" anchorCtr="0">
                <a:noAutofit/>
              </a:bodyPr>
              <a:lstStyle/>
              <a:p>
                <a:pPr marL="99450" indent="-99450" latinLnBrk="0">
                  <a:spcBef>
                    <a:spcPts val="600"/>
                  </a:spcBef>
                  <a:buClr>
                    <a:schemeClr val="tx2">
                      <a:lumMod val="40000"/>
                      <a:lumOff val="60000"/>
                    </a:schemeClr>
                  </a:buClr>
                  <a:buFont typeface="Arial" panose="020B0604020202020204" pitchFamily="34" charset="0"/>
                  <a:buChar char="•"/>
                </a:pPr>
                <a:r>
                  <a:rPr lang="en-US" altLang="ko-KR" dirty="0">
                    <a:solidFill>
                      <a:schemeClr val="accent2">
                        <a:lumMod val="20000"/>
                        <a:lumOff val="80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**********************</a:t>
                </a:r>
              </a:p>
              <a:p>
                <a:pPr marL="99450" indent="-99450" latinLnBrk="0">
                  <a:spcBef>
                    <a:spcPts val="600"/>
                  </a:spcBef>
                  <a:buClr>
                    <a:schemeClr val="tx2">
                      <a:lumMod val="40000"/>
                      <a:lumOff val="60000"/>
                    </a:schemeClr>
                  </a:buClr>
                  <a:buFont typeface="Arial" panose="020B0604020202020204" pitchFamily="34" charset="0"/>
                  <a:buChar char="•"/>
                </a:pPr>
                <a:r>
                  <a:rPr lang="en-US" altLang="ko-KR" dirty="0">
                    <a:solidFill>
                      <a:schemeClr val="accent2">
                        <a:lumMod val="20000"/>
                        <a:lumOff val="80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**********************</a:t>
                </a:r>
              </a:p>
              <a:p>
                <a:pPr marL="99450" indent="-99450">
                  <a:spcBef>
                    <a:spcPts val="600"/>
                  </a:spcBef>
                  <a:buClr>
                    <a:schemeClr val="tx2">
                      <a:lumMod val="40000"/>
                      <a:lumOff val="60000"/>
                    </a:schemeClr>
                  </a:buClr>
                  <a:buFont typeface="Arial" panose="020B0604020202020204" pitchFamily="34" charset="0"/>
                  <a:buChar char="•"/>
                </a:pPr>
                <a:r>
                  <a:rPr lang="en-US" altLang="ko-KR" dirty="0">
                    <a:solidFill>
                      <a:schemeClr val="accent2">
                        <a:lumMod val="20000"/>
                        <a:lumOff val="80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**********************</a:t>
                </a:r>
              </a:p>
              <a:p>
                <a:pPr marL="99450" indent="-99450">
                  <a:spcBef>
                    <a:spcPts val="600"/>
                  </a:spcBef>
                  <a:buClr>
                    <a:schemeClr val="tx2">
                      <a:lumMod val="40000"/>
                      <a:lumOff val="60000"/>
                    </a:schemeClr>
                  </a:buClr>
                  <a:buFont typeface="Arial" panose="020B0604020202020204" pitchFamily="34" charset="0"/>
                  <a:buChar char="•"/>
                </a:pPr>
                <a:r>
                  <a:rPr lang="en-US" altLang="ko-KR" dirty="0">
                    <a:solidFill>
                      <a:schemeClr val="accent2">
                        <a:lumMod val="20000"/>
                        <a:lumOff val="80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**********************</a:t>
                </a:r>
                <a:endParaRPr lang="ko-KR" altLang="en-US" dirty="0">
                  <a:solidFill>
                    <a:schemeClr val="accent2">
                      <a:lumMod val="20000"/>
                      <a:lumOff val="8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9E85CE03-346E-DE16-EB02-EFD10D18D1E8}"/>
                  </a:ext>
                </a:extLst>
              </p:cNvPr>
              <p:cNvSpPr/>
              <p:nvPr/>
            </p:nvSpPr>
            <p:spPr>
              <a:xfrm>
                <a:off x="440107" y="5688215"/>
                <a:ext cx="3696869" cy="390578"/>
              </a:xfrm>
              <a:prstGeom prst="rect">
                <a:avLst/>
              </a:prstGeom>
            </p:spPr>
            <p:txBody>
              <a:bodyPr wrap="square" lIns="0" tIns="72000" rIns="0" bIns="108000" anchor="t" anchorCtr="0">
                <a:noAutofit/>
              </a:bodyPr>
              <a:lstStyle/>
              <a:p>
                <a:pPr>
                  <a:spcBef>
                    <a:spcPts val="480"/>
                  </a:spcBef>
                </a:pPr>
                <a:r>
                  <a:rPr lang="ko-KR" altLang="en-US" sz="3200" b="1" dirty="0">
                    <a:solidFill>
                      <a:schemeClr val="accent3">
                        <a:lumMod val="40000"/>
                        <a:lumOff val="60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공장 안전 통합 모니터링 시스템 구축</a:t>
                </a:r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5882FDC7-4960-54E7-91EE-C2C7E05665EC}"/>
                  </a:ext>
                </a:extLst>
              </p:cNvPr>
              <p:cNvSpPr txBox="1"/>
              <p:nvPr/>
            </p:nvSpPr>
            <p:spPr>
              <a:xfrm>
                <a:off x="4651995" y="3612315"/>
                <a:ext cx="330200" cy="263720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ctr">
                <a:noAutofit/>
              </a:bodyPr>
              <a:lstStyle/>
              <a:p>
                <a:pPr algn="ctr"/>
                <a:r>
                  <a:rPr kumimoji="1" lang="en-US" altLang="ko-KR" sz="4800" spc="-150" dirty="0">
                    <a:gradFill>
                      <a:gsLst>
                        <a:gs pos="100000">
                          <a:schemeClr val="bg1">
                            <a:alpha val="80000"/>
                          </a:schemeClr>
                        </a:gs>
                        <a:gs pos="0">
                          <a:schemeClr val="accent2">
                            <a:lumMod val="20000"/>
                            <a:lumOff val="80000"/>
                            <a:alpha val="80000"/>
                          </a:schemeClr>
                        </a:gs>
                      </a:gsLst>
                      <a:lin ang="16200000" scaled="0"/>
                    </a:gra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01</a:t>
                </a:r>
                <a:endParaRPr kumimoji="1" lang="ko-Kore-KR" altLang="en-US" sz="4800" spc="-150" dirty="0">
                  <a:gradFill>
                    <a:gsLst>
                      <a:gs pos="100000">
                        <a:schemeClr val="bg1">
                          <a:alpha val="80000"/>
                        </a:schemeClr>
                      </a:gs>
                      <a:gs pos="0">
                        <a:schemeClr val="accent2">
                          <a:lumMod val="20000"/>
                          <a:lumOff val="80000"/>
                          <a:alpha val="80000"/>
                        </a:schemeClr>
                      </a:gs>
                    </a:gsLst>
                    <a:lin ang="16200000" scaled="0"/>
                  </a:gra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30228777-0C0C-6EE7-5557-26AA0D4D78AA}"/>
                  </a:ext>
                </a:extLst>
              </p:cNvPr>
              <p:cNvSpPr/>
              <p:nvPr/>
            </p:nvSpPr>
            <p:spPr>
              <a:xfrm>
                <a:off x="443195" y="4488745"/>
                <a:ext cx="3491013" cy="1001100"/>
              </a:xfrm>
              <a:prstGeom prst="rect">
                <a:avLst/>
              </a:prstGeom>
            </p:spPr>
            <p:txBody>
              <a:bodyPr wrap="square" lIns="0" tIns="72000" rIns="0" bIns="108000" anchor="t" anchorCtr="0">
                <a:noAutofit/>
              </a:bodyPr>
              <a:lstStyle/>
              <a:p>
                <a:pPr marL="99450" indent="-99450">
                  <a:spcBef>
                    <a:spcPts val="600"/>
                  </a:spcBef>
                  <a:buClr>
                    <a:schemeClr val="tx2">
                      <a:lumMod val="60000"/>
                      <a:lumOff val="40000"/>
                    </a:schemeClr>
                  </a:buClr>
                  <a:buFont typeface="Arial" panose="020B0604020202020204" pitchFamily="34" charset="0"/>
                  <a:buChar char="•"/>
                </a:pPr>
                <a:r>
                  <a:rPr lang="ko-KR" altLang="en-US" spc="-30" dirty="0">
                    <a:solidFill>
                      <a:schemeClr val="tx2">
                        <a:lumMod val="20000"/>
                        <a:lumOff val="80000"/>
                        <a:alpha val="88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사고 통계 정보 분석을 통한 공장내 단계별 위험 구역 정의</a:t>
                </a:r>
                <a:endParaRPr lang="en-US" altLang="ko-KR" spc="-30" dirty="0">
                  <a:solidFill>
                    <a:schemeClr val="tx2">
                      <a:lumMod val="20000"/>
                      <a:lumOff val="80000"/>
                      <a:alpha val="88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 marL="99450" indent="-99450">
                  <a:spcBef>
                    <a:spcPts val="600"/>
                  </a:spcBef>
                  <a:buClr>
                    <a:schemeClr val="tx2">
                      <a:lumMod val="60000"/>
                      <a:lumOff val="40000"/>
                    </a:schemeClr>
                  </a:buClr>
                  <a:buFont typeface="Arial" panose="020B0604020202020204" pitchFamily="34" charset="0"/>
                  <a:buChar char="•"/>
                </a:pPr>
                <a:r>
                  <a:rPr lang="ko-KR" altLang="en-US" spc="-30" dirty="0">
                    <a:solidFill>
                      <a:schemeClr val="tx2">
                        <a:lumMod val="20000"/>
                        <a:lumOff val="80000"/>
                        <a:alpha val="88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고위험 장소에 </a:t>
                </a:r>
                <a:r>
                  <a:rPr lang="en-US" altLang="ko-KR" spc="-30" dirty="0">
                    <a:solidFill>
                      <a:schemeClr val="tx2">
                        <a:lumMod val="20000"/>
                        <a:lumOff val="80000"/>
                        <a:alpha val="88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Edge AI </a:t>
                </a:r>
                <a:r>
                  <a:rPr lang="ko-KR" altLang="en-US" spc="-30" dirty="0">
                    <a:solidFill>
                      <a:schemeClr val="tx2">
                        <a:lumMod val="20000"/>
                        <a:lumOff val="80000"/>
                        <a:alpha val="88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객체 인식 카메라 설치</a:t>
                </a:r>
                <a:endParaRPr lang="en-US" altLang="ko-KR" spc="-30" dirty="0">
                  <a:solidFill>
                    <a:schemeClr val="tx2">
                      <a:lumMod val="20000"/>
                      <a:lumOff val="80000"/>
                      <a:alpha val="88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 marL="99450" indent="-99450">
                  <a:spcBef>
                    <a:spcPts val="600"/>
                  </a:spcBef>
                  <a:buClr>
                    <a:schemeClr val="tx2">
                      <a:lumMod val="60000"/>
                      <a:lumOff val="40000"/>
                    </a:schemeClr>
                  </a:buClr>
                  <a:buFont typeface="Arial" panose="020B0604020202020204" pitchFamily="34" charset="0"/>
                  <a:buChar char="•"/>
                </a:pPr>
                <a:r>
                  <a:rPr lang="en-US" altLang="ko-KR" spc="-30" dirty="0">
                    <a:solidFill>
                      <a:schemeClr val="tx2">
                        <a:lumMod val="20000"/>
                        <a:lumOff val="80000"/>
                        <a:alpha val="88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Edge AI </a:t>
                </a:r>
                <a:r>
                  <a:rPr lang="ko-KR" altLang="en-US" spc="-30" dirty="0">
                    <a:solidFill>
                      <a:schemeClr val="tx2">
                        <a:lumMod val="20000"/>
                        <a:lumOff val="80000"/>
                        <a:alpha val="88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기술을 통한 사고 발생</a:t>
                </a:r>
                <a:r>
                  <a:rPr lang="en-US" altLang="ko-KR" spc="-30" dirty="0">
                    <a:solidFill>
                      <a:schemeClr val="tx2">
                        <a:lumMod val="20000"/>
                        <a:lumOff val="80000"/>
                        <a:alpha val="88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:r>
                  <a:rPr lang="ko-KR" altLang="en-US" spc="-30" dirty="0">
                    <a:solidFill>
                      <a:schemeClr val="tx2">
                        <a:lumMod val="20000"/>
                        <a:lumOff val="80000"/>
                        <a:alpha val="88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전 </a:t>
                </a:r>
                <a:r>
                  <a:rPr lang="en-US" altLang="ko-KR" spc="-30" dirty="0">
                    <a:solidFill>
                      <a:schemeClr val="tx2">
                        <a:lumMod val="20000"/>
                        <a:lumOff val="80000"/>
                        <a:alpha val="88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2</a:t>
                </a:r>
                <a:r>
                  <a:rPr lang="ko-KR" altLang="en-US" spc="-30" dirty="0">
                    <a:solidFill>
                      <a:schemeClr val="tx2">
                        <a:lumMod val="20000"/>
                        <a:lumOff val="80000"/>
                        <a:alpha val="88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초 이내 위험 인식 및</a:t>
                </a:r>
                <a:br>
                  <a:rPr lang="en-US" altLang="ko-KR" spc="-30" dirty="0">
                    <a:solidFill>
                      <a:schemeClr val="tx2">
                        <a:lumMod val="20000"/>
                        <a:lumOff val="80000"/>
                        <a:alpha val="88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</a:br>
                <a:r>
                  <a:rPr lang="ko-KR" altLang="en-US" spc="-30" dirty="0" err="1">
                    <a:solidFill>
                      <a:schemeClr val="tx2">
                        <a:lumMod val="20000"/>
                        <a:lumOff val="80000"/>
                        <a:alpha val="88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경광등</a:t>
                </a:r>
                <a:r>
                  <a:rPr lang="ko-KR" altLang="en-US" spc="-30" dirty="0">
                    <a:solidFill>
                      <a:schemeClr val="tx2">
                        <a:lumMod val="20000"/>
                        <a:lumOff val="80000"/>
                        <a:alpha val="88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즉시 알람  </a:t>
                </a:r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2167D422-F4DB-39A1-9BDB-0D4AE5D88068}"/>
                  </a:ext>
                </a:extLst>
              </p:cNvPr>
              <p:cNvSpPr/>
              <p:nvPr/>
            </p:nvSpPr>
            <p:spPr>
              <a:xfrm>
                <a:off x="443197" y="3626390"/>
                <a:ext cx="3413780" cy="390578"/>
              </a:xfrm>
              <a:prstGeom prst="rect">
                <a:avLst/>
              </a:prstGeom>
            </p:spPr>
            <p:txBody>
              <a:bodyPr wrap="square" lIns="0" tIns="72000" rIns="0" bIns="108000" anchor="t" anchorCtr="0">
                <a:noAutofit/>
              </a:bodyPr>
              <a:lstStyle/>
              <a:p>
                <a:pPr>
                  <a:spcBef>
                    <a:spcPts val="480"/>
                  </a:spcBef>
                </a:pPr>
                <a:r>
                  <a:rPr lang="en-US" altLang="ko-KR" sz="3200" b="1" dirty="0">
                    <a:solidFill>
                      <a:schemeClr val="bg2">
                        <a:lumMod val="40000"/>
                        <a:lumOff val="60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Edge AI </a:t>
                </a:r>
                <a:r>
                  <a:rPr lang="ko-KR" altLang="en-US" sz="3200" b="1" dirty="0">
                    <a:solidFill>
                      <a:schemeClr val="bg2">
                        <a:lumMod val="40000"/>
                        <a:lumOff val="60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영상분석 시스템 통한 </a:t>
                </a:r>
                <a:br>
                  <a:rPr lang="en-US" altLang="ko-KR" sz="3200" b="1" dirty="0">
                    <a:solidFill>
                      <a:schemeClr val="bg2">
                        <a:lumMod val="40000"/>
                        <a:lumOff val="60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</a:br>
                <a:r>
                  <a:rPr lang="ko-KR" altLang="en-US" sz="3200" b="1" dirty="0">
                    <a:solidFill>
                      <a:schemeClr val="bg2">
                        <a:lumMod val="40000"/>
                        <a:lumOff val="60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현장 위험 감지 시스템 구축</a:t>
                </a:r>
              </a:p>
            </p:txBody>
          </p:sp>
          <p:pic>
            <p:nvPicPr>
              <p:cNvPr id="67" name="그림 66" descr="옅은이(가) 표시된 사진&#10;&#10;자동 생성된 설명">
                <a:extLst>
                  <a:ext uri="{FF2B5EF4-FFF2-40B4-BE49-F238E27FC236}">
                    <a16:creationId xmlns:a16="http://schemas.microsoft.com/office/drawing/2014/main" id="{3ACBFA1B-AD43-DCE7-0C05-B667274E8E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 rot="10800000">
                <a:off x="5163933" y="3370053"/>
                <a:ext cx="1221998" cy="2119791"/>
              </a:xfrm>
              <a:prstGeom prst="rect">
                <a:avLst/>
              </a:prstGeom>
            </p:spPr>
          </p:pic>
          <p:sp>
            <p:nvSpPr>
              <p:cNvPr id="68" name="직사각형 67">
                <a:extLst>
                  <a:ext uri="{FF2B5EF4-FFF2-40B4-BE49-F238E27FC236}">
                    <a16:creationId xmlns:a16="http://schemas.microsoft.com/office/drawing/2014/main" id="{FDF7E5AF-2826-92A0-3487-CF349505F941}"/>
                  </a:ext>
                </a:extLst>
              </p:cNvPr>
              <p:cNvSpPr/>
              <p:nvPr/>
            </p:nvSpPr>
            <p:spPr>
              <a:xfrm>
                <a:off x="6940186" y="4445497"/>
                <a:ext cx="2899527" cy="1044348"/>
              </a:xfrm>
              <a:prstGeom prst="rect">
                <a:avLst/>
              </a:prstGeom>
            </p:spPr>
            <p:txBody>
              <a:bodyPr wrap="square" lIns="0" tIns="72000" rIns="0" bIns="108000" anchor="t" anchorCtr="0">
                <a:noAutofit/>
              </a:bodyPr>
              <a:lstStyle/>
              <a:p>
                <a:pPr marL="99450" indent="-99450">
                  <a:spcBef>
                    <a:spcPts val="600"/>
                  </a:spcBef>
                  <a:buClr>
                    <a:schemeClr val="tx2">
                      <a:lumMod val="40000"/>
                      <a:lumOff val="60000"/>
                    </a:schemeClr>
                  </a:buClr>
                  <a:buFont typeface="Arial" panose="020B0604020202020204" pitchFamily="34" charset="0"/>
                  <a:buChar char="•"/>
                </a:pPr>
                <a:r>
                  <a:rPr lang="en-US" altLang="ko-KR" dirty="0">
                    <a:solidFill>
                      <a:schemeClr val="accent2">
                        <a:lumMod val="20000"/>
                        <a:lumOff val="80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**********************</a:t>
                </a:r>
              </a:p>
              <a:p>
                <a:pPr marL="99450" indent="-99450">
                  <a:spcBef>
                    <a:spcPts val="600"/>
                  </a:spcBef>
                  <a:buClr>
                    <a:schemeClr val="tx2">
                      <a:lumMod val="40000"/>
                      <a:lumOff val="60000"/>
                    </a:schemeClr>
                  </a:buClr>
                  <a:buFont typeface="Arial" panose="020B0604020202020204" pitchFamily="34" charset="0"/>
                  <a:buChar char="•"/>
                </a:pPr>
                <a:r>
                  <a:rPr lang="en-US" altLang="ko-KR" dirty="0">
                    <a:solidFill>
                      <a:schemeClr val="accent2">
                        <a:lumMod val="20000"/>
                        <a:lumOff val="80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**********************</a:t>
                </a:r>
              </a:p>
              <a:p>
                <a:pPr marL="99450" indent="-99450">
                  <a:spcBef>
                    <a:spcPts val="600"/>
                  </a:spcBef>
                  <a:buClr>
                    <a:schemeClr val="tx2">
                      <a:lumMod val="40000"/>
                      <a:lumOff val="60000"/>
                    </a:schemeClr>
                  </a:buClr>
                  <a:buFont typeface="Arial" panose="020B0604020202020204" pitchFamily="34" charset="0"/>
                  <a:buChar char="•"/>
                </a:pPr>
                <a:r>
                  <a:rPr lang="en-US" altLang="ko-KR" dirty="0">
                    <a:solidFill>
                      <a:schemeClr val="accent2">
                        <a:lumMod val="20000"/>
                        <a:lumOff val="80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**********************</a:t>
                </a:r>
              </a:p>
              <a:p>
                <a:pPr marL="99450" indent="-99450">
                  <a:spcBef>
                    <a:spcPts val="600"/>
                  </a:spcBef>
                  <a:buClr>
                    <a:schemeClr val="tx2">
                      <a:lumMod val="40000"/>
                      <a:lumOff val="60000"/>
                    </a:schemeClr>
                  </a:buClr>
                  <a:buFont typeface="Arial" panose="020B0604020202020204" pitchFamily="34" charset="0"/>
                  <a:buChar char="•"/>
                </a:pPr>
                <a:r>
                  <a:rPr lang="en-US" altLang="ko-KR" dirty="0">
                    <a:solidFill>
                      <a:schemeClr val="accent2">
                        <a:lumMod val="20000"/>
                        <a:lumOff val="80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**********************</a:t>
                </a:r>
                <a:endParaRPr lang="ko-KR" altLang="en-US" dirty="0">
                  <a:solidFill>
                    <a:schemeClr val="accent2">
                      <a:lumMod val="20000"/>
                      <a:lumOff val="8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3DC969BC-9E49-F6DF-62AF-127F3CD8659C}"/>
                  </a:ext>
                </a:extLst>
              </p:cNvPr>
              <p:cNvSpPr txBox="1"/>
              <p:nvPr/>
            </p:nvSpPr>
            <p:spPr>
              <a:xfrm>
                <a:off x="5358714" y="4986160"/>
                <a:ext cx="330200" cy="263720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ctr">
                <a:noAutofit/>
              </a:bodyPr>
              <a:lstStyle/>
              <a:p>
                <a:pPr algn="ctr"/>
                <a:r>
                  <a:rPr kumimoji="1" lang="en-US" altLang="ko-KR" sz="4800" spc="-150" dirty="0">
                    <a:gradFill>
                      <a:gsLst>
                        <a:gs pos="100000">
                          <a:schemeClr val="bg1">
                            <a:alpha val="80000"/>
                          </a:schemeClr>
                        </a:gs>
                        <a:gs pos="0">
                          <a:schemeClr val="accent2">
                            <a:lumMod val="20000"/>
                            <a:lumOff val="80000"/>
                            <a:alpha val="80000"/>
                          </a:schemeClr>
                        </a:gs>
                      </a:gsLst>
                      <a:lin ang="16200000" scaled="0"/>
                    </a:gra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02</a:t>
                </a:r>
                <a:endParaRPr kumimoji="1" lang="ko-Kore-KR" altLang="en-US" sz="4800" spc="-150" dirty="0">
                  <a:gradFill>
                    <a:gsLst>
                      <a:gs pos="100000">
                        <a:schemeClr val="bg1">
                          <a:alpha val="80000"/>
                        </a:schemeClr>
                      </a:gs>
                      <a:gs pos="0">
                        <a:schemeClr val="accent2">
                          <a:lumMod val="20000"/>
                          <a:lumOff val="80000"/>
                          <a:alpha val="80000"/>
                        </a:schemeClr>
                      </a:gs>
                    </a:gsLst>
                    <a:lin ang="16200000" scaled="0"/>
                  </a:gra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BFA82B18-9684-448B-1B9A-6580DE473CEC}"/>
                  </a:ext>
                </a:extLst>
              </p:cNvPr>
              <p:cNvSpPr txBox="1"/>
              <p:nvPr/>
            </p:nvSpPr>
            <p:spPr>
              <a:xfrm>
                <a:off x="4651995" y="5721104"/>
                <a:ext cx="330200" cy="263720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ctr">
                <a:noAutofit/>
              </a:bodyPr>
              <a:lstStyle/>
              <a:p>
                <a:pPr algn="ctr"/>
                <a:r>
                  <a:rPr kumimoji="1" lang="en-US" altLang="ko-KR" sz="4800" spc="-150" dirty="0">
                    <a:gradFill>
                      <a:gsLst>
                        <a:gs pos="100000">
                          <a:schemeClr val="bg1">
                            <a:alpha val="80000"/>
                          </a:schemeClr>
                        </a:gs>
                        <a:gs pos="0">
                          <a:schemeClr val="accent2">
                            <a:lumMod val="20000"/>
                            <a:lumOff val="80000"/>
                            <a:alpha val="80000"/>
                          </a:schemeClr>
                        </a:gs>
                      </a:gsLst>
                      <a:lin ang="16200000" scaled="0"/>
                    </a:gra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03</a:t>
                </a:r>
                <a:endParaRPr kumimoji="1" lang="ko-Kore-KR" altLang="en-US" sz="4800" spc="-150" dirty="0">
                  <a:gradFill>
                    <a:gsLst>
                      <a:gs pos="100000">
                        <a:schemeClr val="bg1">
                          <a:alpha val="80000"/>
                        </a:schemeClr>
                      </a:gs>
                      <a:gs pos="0">
                        <a:schemeClr val="accent2">
                          <a:lumMod val="20000"/>
                          <a:lumOff val="80000"/>
                          <a:alpha val="80000"/>
                        </a:schemeClr>
                      </a:gs>
                    </a:gsLst>
                    <a:lin ang="16200000" scaled="0"/>
                  </a:gra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pic>
            <p:nvPicPr>
              <p:cNvPr id="71" name="그림 70" descr="옅은이(가) 표시된 사진&#10;&#10;자동 생성된 설명">
                <a:extLst>
                  <a:ext uri="{FF2B5EF4-FFF2-40B4-BE49-F238E27FC236}">
                    <a16:creationId xmlns:a16="http://schemas.microsoft.com/office/drawing/2014/main" id="{2C9602A5-8C60-5CF6-3B42-814949DE8CC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 rot="10800000">
                <a:off x="5163933" y="5485231"/>
                <a:ext cx="1221998" cy="2119791"/>
              </a:xfrm>
              <a:prstGeom prst="rect">
                <a:avLst/>
              </a:prstGeom>
            </p:spPr>
          </p:pic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7646E5A5-B089-9189-BE1C-50BD87EAF59C}"/>
                  </a:ext>
                </a:extLst>
              </p:cNvPr>
              <p:cNvSpPr txBox="1"/>
              <p:nvPr/>
            </p:nvSpPr>
            <p:spPr>
              <a:xfrm>
                <a:off x="5358714" y="7101338"/>
                <a:ext cx="330200" cy="263720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ctr">
                <a:noAutofit/>
              </a:bodyPr>
              <a:lstStyle/>
              <a:p>
                <a:pPr algn="ctr"/>
                <a:r>
                  <a:rPr kumimoji="1" lang="en-US" altLang="ko-KR" sz="4800" spc="-150" dirty="0">
                    <a:gradFill>
                      <a:gsLst>
                        <a:gs pos="100000">
                          <a:schemeClr val="bg1">
                            <a:alpha val="80000"/>
                          </a:schemeClr>
                        </a:gs>
                        <a:gs pos="0">
                          <a:schemeClr val="accent2">
                            <a:lumMod val="20000"/>
                            <a:lumOff val="80000"/>
                            <a:alpha val="80000"/>
                          </a:schemeClr>
                        </a:gs>
                      </a:gsLst>
                      <a:lin ang="16200000" scaled="0"/>
                    </a:gra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04</a:t>
                </a:r>
                <a:endParaRPr kumimoji="1" lang="ko-Kore-KR" altLang="en-US" sz="4800" spc="-150" dirty="0">
                  <a:gradFill>
                    <a:gsLst>
                      <a:gs pos="100000">
                        <a:schemeClr val="bg1">
                          <a:alpha val="80000"/>
                        </a:schemeClr>
                      </a:gs>
                      <a:gs pos="0">
                        <a:schemeClr val="accent2">
                          <a:lumMod val="20000"/>
                          <a:lumOff val="80000"/>
                          <a:alpha val="80000"/>
                        </a:schemeClr>
                      </a:gs>
                    </a:gsLst>
                    <a:lin ang="16200000" scaled="0"/>
                  </a:gra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73" name="직사각형 72">
                <a:extLst>
                  <a:ext uri="{FF2B5EF4-FFF2-40B4-BE49-F238E27FC236}">
                    <a16:creationId xmlns:a16="http://schemas.microsoft.com/office/drawing/2014/main" id="{78B5F9AA-8F3E-D26E-7861-93CD6E2F547F}"/>
                  </a:ext>
                </a:extLst>
              </p:cNvPr>
              <p:cNvSpPr/>
              <p:nvPr/>
            </p:nvSpPr>
            <p:spPr>
              <a:xfrm>
                <a:off x="6734230" y="3620707"/>
                <a:ext cx="3105483" cy="390578"/>
              </a:xfrm>
              <a:prstGeom prst="rect">
                <a:avLst/>
              </a:prstGeom>
            </p:spPr>
            <p:txBody>
              <a:bodyPr wrap="square" lIns="0" tIns="72000" rIns="0" bIns="108000" anchor="t" anchorCtr="0">
                <a:noAutofit/>
              </a:bodyPr>
              <a:lstStyle/>
              <a:p>
                <a:pPr algn="r">
                  <a:spcBef>
                    <a:spcPts val="480"/>
                  </a:spcBef>
                </a:pPr>
                <a:r>
                  <a:rPr lang="ko-KR" altLang="en-US" sz="3200" b="1" dirty="0">
                    <a:solidFill>
                      <a:schemeClr val="bg2">
                        <a:lumMod val="40000"/>
                        <a:lumOff val="60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위험 인지 </a:t>
                </a:r>
                <a:r>
                  <a:rPr lang="en-US" altLang="ko-KR" sz="3200" b="1" dirty="0">
                    <a:solidFill>
                      <a:schemeClr val="bg2">
                        <a:lumMod val="40000"/>
                        <a:lumOff val="60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Edge AI </a:t>
                </a:r>
                <a:r>
                  <a:rPr lang="ko-KR" altLang="en-US" sz="3200" b="1" dirty="0">
                    <a:solidFill>
                      <a:schemeClr val="bg2">
                        <a:lumMod val="40000"/>
                        <a:lumOff val="60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영상 분석 시스템 구축</a:t>
                </a:r>
              </a:p>
            </p:txBody>
          </p:sp>
          <p:pic>
            <p:nvPicPr>
              <p:cNvPr id="74" name="그래픽 73" descr="랩톱">
                <a:extLst>
                  <a:ext uri="{FF2B5EF4-FFF2-40B4-BE49-F238E27FC236}">
                    <a16:creationId xmlns:a16="http://schemas.microsoft.com/office/drawing/2014/main" id="{2D3430E5-707A-5053-00CE-4E7DD22A26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4222677" y="4626425"/>
                <a:ext cx="814237" cy="814237"/>
              </a:xfrm>
              <a:prstGeom prst="rect">
                <a:avLst/>
              </a:prstGeom>
            </p:spPr>
          </p:pic>
          <p:pic>
            <p:nvPicPr>
              <p:cNvPr id="75" name="그래픽 74" descr="프로그래머">
                <a:extLst>
                  <a:ext uri="{FF2B5EF4-FFF2-40B4-BE49-F238E27FC236}">
                    <a16:creationId xmlns:a16="http://schemas.microsoft.com/office/drawing/2014/main" id="{D5B5CD26-2881-036C-F75E-9B7FACFCAB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5254835" y="3399168"/>
                <a:ext cx="745609" cy="745609"/>
              </a:xfrm>
              <a:prstGeom prst="rect">
                <a:avLst/>
              </a:prstGeom>
              <a:effectLst/>
            </p:spPr>
          </p:pic>
          <p:pic>
            <p:nvPicPr>
              <p:cNvPr id="76" name="그래픽 75" descr="그룹 브레인스토밍">
                <a:extLst>
                  <a:ext uri="{FF2B5EF4-FFF2-40B4-BE49-F238E27FC236}">
                    <a16:creationId xmlns:a16="http://schemas.microsoft.com/office/drawing/2014/main" id="{B35B8D87-78F2-608A-7A37-D32F596D95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4231372" y="6700346"/>
                <a:ext cx="814237" cy="814237"/>
              </a:xfrm>
              <a:prstGeom prst="rect">
                <a:avLst/>
              </a:prstGeom>
              <a:effectLst/>
            </p:spPr>
          </p:pic>
          <p:pic>
            <p:nvPicPr>
              <p:cNvPr id="77" name="그래픽 76" descr="톱니바퀴 단색으로 채워진">
                <a:extLst>
                  <a:ext uri="{FF2B5EF4-FFF2-40B4-BE49-F238E27FC236}">
                    <a16:creationId xmlns:a16="http://schemas.microsoft.com/office/drawing/2014/main" id="{3F75D75E-E6D5-E141-79DF-E5E8B16385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rcRect/>
              <a:stretch/>
            </p:blipFill>
            <p:spPr>
              <a:xfrm>
                <a:off x="5225039" y="5565227"/>
                <a:ext cx="759769" cy="759769"/>
              </a:xfrm>
              <a:prstGeom prst="rect">
                <a:avLst/>
              </a:prstGeom>
            </p:spPr>
          </p:pic>
        </p:grpSp>
      </p:grpSp>
      <p:sp>
        <p:nvSpPr>
          <p:cNvPr id="80" name="Text 3">
            <a:extLst>
              <a:ext uri="{FF2B5EF4-FFF2-40B4-BE49-F238E27FC236}">
                <a16:creationId xmlns:a16="http://schemas.microsoft.com/office/drawing/2014/main" id="{C327B7E8-8C29-B12F-0900-DA337697D64A}"/>
              </a:ext>
            </a:extLst>
          </p:cNvPr>
          <p:cNvSpPr/>
          <p:nvPr/>
        </p:nvSpPr>
        <p:spPr>
          <a:xfrm>
            <a:off x="80232" y="1904095"/>
            <a:ext cx="17350154" cy="563213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/>
            <a:r>
              <a:rPr lang="en-US" altLang="ko-KR" sz="3168" b="1" dirty="0">
                <a:solidFill>
                  <a:srgbClr val="04357D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  <a:cs typeface="Pretendard-Bold" pitchFamily="34" charset="-120"/>
              </a:rPr>
              <a:t>Edge AI </a:t>
            </a:r>
            <a:r>
              <a:rPr lang="ko-KR" altLang="en-US" sz="3168" b="1" dirty="0">
                <a:solidFill>
                  <a:srgbClr val="04357D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  <a:cs typeface="Pretendard-Bold" pitchFamily="34" charset="-120"/>
              </a:rPr>
              <a:t>기반 정확한 현장 안전 감지 후 통합 모니터링 시스템을 통한 관제 및 소방 기관 연계</a:t>
            </a:r>
            <a:r>
              <a:rPr lang="en-US" altLang="ko-KR" sz="3168" b="1" dirty="0">
                <a:solidFill>
                  <a:srgbClr val="04357D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  <a:cs typeface="Pretendard-Bold" pitchFamily="34" charset="-120"/>
              </a:rPr>
              <a:t> </a:t>
            </a:r>
            <a:endParaRPr lang="en-US" altLang="ko-KR" sz="3168" dirty="0">
              <a:solidFill>
                <a:srgbClr val="04357D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7397708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712D25-09AE-7B3B-ABBA-77F83D364B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0">
            <a:extLst>
              <a:ext uri="{FF2B5EF4-FFF2-40B4-BE49-F238E27FC236}">
                <a16:creationId xmlns:a16="http://schemas.microsoft.com/office/drawing/2014/main" id="{377B49C2-7221-1287-C327-5EE5AB42D7CB}"/>
              </a:ext>
            </a:extLst>
          </p:cNvPr>
          <p:cNvSpPr/>
          <p:nvPr/>
        </p:nvSpPr>
        <p:spPr>
          <a:xfrm>
            <a:off x="457200" y="457200"/>
            <a:ext cx="1182005" cy="789956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5184" kern="0" spc="-207" dirty="0">
                <a:solidFill>
                  <a:srgbClr val="05357D"/>
                </a:solidFill>
                <a:latin typeface="NanumSquareEB" pitchFamily="34" charset="0"/>
                <a:ea typeface="NanumSquareEB" pitchFamily="34" charset="-122"/>
                <a:cs typeface="NanumSquareEB" pitchFamily="34" charset="-120"/>
              </a:rPr>
              <a:t>03</a:t>
            </a:r>
            <a:endParaRPr lang="en-US" sz="5184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6" name="Text 1">
            <a:extLst>
              <a:ext uri="{FF2B5EF4-FFF2-40B4-BE49-F238E27FC236}">
                <a16:creationId xmlns:a16="http://schemas.microsoft.com/office/drawing/2014/main" id="{AD0DC27B-420B-F7C6-404B-76F5A844FEEF}"/>
              </a:ext>
            </a:extLst>
          </p:cNvPr>
          <p:cNvSpPr/>
          <p:nvPr/>
        </p:nvSpPr>
        <p:spPr>
          <a:xfrm>
            <a:off x="1711071" y="988838"/>
            <a:ext cx="13552375" cy="493776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altLang="ko-KR" sz="3240" kern="0" spc="-194" dirty="0">
                <a:solidFill>
                  <a:srgbClr val="05357D"/>
                </a:solidFill>
                <a:latin typeface="NanumSquareB" pitchFamily="34" charset="0"/>
                <a:ea typeface="NanumSquareB" pitchFamily="34" charset="-122"/>
                <a:cs typeface="NanumSquareB" pitchFamily="34" charset="-120"/>
              </a:rPr>
              <a:t>Edge AI </a:t>
            </a:r>
            <a:r>
              <a:rPr lang="ko-KR" altLang="en-US" sz="3240" kern="0" spc="-194" dirty="0">
                <a:solidFill>
                  <a:srgbClr val="05357D"/>
                </a:solidFill>
                <a:latin typeface="NanumSquareB" pitchFamily="34" charset="0"/>
                <a:ea typeface="NanumSquareB" pitchFamily="34" charset="-122"/>
                <a:cs typeface="NanumSquareB" pitchFamily="34" charset="-120"/>
              </a:rPr>
              <a:t>영상분석 시스템 통한 현장 위험 감지 시스템 구축전략</a:t>
            </a:r>
            <a:endParaRPr lang="en-US" sz="324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8" name="Text 2">
            <a:extLst>
              <a:ext uri="{FF2B5EF4-FFF2-40B4-BE49-F238E27FC236}">
                <a16:creationId xmlns:a16="http://schemas.microsoft.com/office/drawing/2014/main" id="{64C5CCFA-A7B1-93CF-29E9-676108D61976}"/>
              </a:ext>
            </a:extLst>
          </p:cNvPr>
          <p:cNvSpPr/>
          <p:nvPr/>
        </p:nvSpPr>
        <p:spPr>
          <a:xfrm>
            <a:off x="1711071" y="427911"/>
            <a:ext cx="7158609" cy="329184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ko-KR" altLang="en-US" sz="2160" dirty="0">
                <a:solidFill>
                  <a:srgbClr val="05357D"/>
                </a:solidFill>
                <a:latin typeface="NanumSquareB" pitchFamily="34" charset="0"/>
                <a:ea typeface="NanumSquare" panose="020B0600000101010101" pitchFamily="34" charset="-127"/>
              </a:rPr>
              <a:t>기술 전략</a:t>
            </a:r>
            <a:endParaRPr lang="en-US" sz="216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2" name="Text 3">
            <a:extLst>
              <a:ext uri="{FF2B5EF4-FFF2-40B4-BE49-F238E27FC236}">
                <a16:creationId xmlns:a16="http://schemas.microsoft.com/office/drawing/2014/main" id="{DE0B60CF-29A4-AB58-94D4-98C8CBAF0D49}"/>
              </a:ext>
            </a:extLst>
          </p:cNvPr>
          <p:cNvSpPr/>
          <p:nvPr/>
        </p:nvSpPr>
        <p:spPr>
          <a:xfrm>
            <a:off x="6498241" y="1904095"/>
            <a:ext cx="4514136" cy="563213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/>
            <a:r>
              <a:rPr lang="ko-KR" altLang="en-US" sz="3168" b="1" dirty="0">
                <a:solidFill>
                  <a:srgbClr val="04357D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  <a:cs typeface="Pretendard-Bold" pitchFamily="34" charset="-120"/>
              </a:rPr>
              <a:t>주요 </a:t>
            </a:r>
            <a:r>
              <a:rPr lang="ko-KR" altLang="en-US" sz="3168" b="1" dirty="0" err="1">
                <a:solidFill>
                  <a:srgbClr val="04357D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  <a:cs typeface="Pretendard-Bold" pitchFamily="34" charset="-120"/>
              </a:rPr>
              <a:t>메세지</a:t>
            </a:r>
            <a:endParaRPr lang="en-US" altLang="ko-KR" sz="3168" dirty="0">
              <a:solidFill>
                <a:srgbClr val="04357D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2187708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1417ED-0554-0880-D5A6-F9413741D1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0">
            <a:extLst>
              <a:ext uri="{FF2B5EF4-FFF2-40B4-BE49-F238E27FC236}">
                <a16:creationId xmlns:a16="http://schemas.microsoft.com/office/drawing/2014/main" id="{46146BE2-E00C-7E65-2AD7-6006DC20AE29}"/>
              </a:ext>
            </a:extLst>
          </p:cNvPr>
          <p:cNvSpPr/>
          <p:nvPr/>
        </p:nvSpPr>
        <p:spPr>
          <a:xfrm>
            <a:off x="457200" y="457200"/>
            <a:ext cx="1182005" cy="789956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5184" kern="0" spc="-207" dirty="0">
                <a:solidFill>
                  <a:srgbClr val="05357D"/>
                </a:solidFill>
                <a:latin typeface="NanumSquareEB" pitchFamily="34" charset="0"/>
                <a:ea typeface="NanumSquareEB" pitchFamily="34" charset="-122"/>
                <a:cs typeface="NanumSquareEB" pitchFamily="34" charset="-120"/>
              </a:rPr>
              <a:t>04</a:t>
            </a:r>
            <a:endParaRPr lang="en-US" sz="5184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6" name="Text 1">
            <a:extLst>
              <a:ext uri="{FF2B5EF4-FFF2-40B4-BE49-F238E27FC236}">
                <a16:creationId xmlns:a16="http://schemas.microsoft.com/office/drawing/2014/main" id="{154D482A-CE8B-6D47-0AB8-3B00FAD195B9}"/>
              </a:ext>
            </a:extLst>
          </p:cNvPr>
          <p:cNvSpPr/>
          <p:nvPr/>
        </p:nvSpPr>
        <p:spPr>
          <a:xfrm>
            <a:off x="1711071" y="988838"/>
            <a:ext cx="8472375" cy="493776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ko-KR" altLang="en-US" sz="3240" kern="0" spc="-194" dirty="0">
                <a:solidFill>
                  <a:srgbClr val="05357D"/>
                </a:solidFill>
                <a:latin typeface="NanumSquareB" pitchFamily="34" charset="0"/>
                <a:ea typeface="NanumSquareB" pitchFamily="34" charset="-122"/>
                <a:cs typeface="NanumSquareB" pitchFamily="34" charset="-120"/>
              </a:rPr>
              <a:t>위험 인지 </a:t>
            </a:r>
            <a:r>
              <a:rPr lang="en-US" altLang="ko-KR" sz="3240" kern="0" spc="-194" dirty="0">
                <a:solidFill>
                  <a:srgbClr val="05357D"/>
                </a:solidFill>
                <a:latin typeface="NanumSquareB" pitchFamily="34" charset="0"/>
                <a:ea typeface="NanumSquareB" pitchFamily="34" charset="-122"/>
                <a:cs typeface="NanumSquareB" pitchFamily="34" charset="-120"/>
              </a:rPr>
              <a:t>Edge AI </a:t>
            </a:r>
            <a:r>
              <a:rPr lang="ko-KR" altLang="en-US" sz="3240" kern="0" spc="-194" dirty="0">
                <a:solidFill>
                  <a:srgbClr val="05357D"/>
                </a:solidFill>
                <a:latin typeface="NanumSquareB" pitchFamily="34" charset="0"/>
                <a:ea typeface="NanumSquareB" pitchFamily="34" charset="-122"/>
                <a:cs typeface="NanumSquareB" pitchFamily="34" charset="-120"/>
              </a:rPr>
              <a:t>영상 분석 시스템 구축 전략</a:t>
            </a:r>
            <a:endParaRPr lang="en-US" sz="324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8" name="Text 2">
            <a:extLst>
              <a:ext uri="{FF2B5EF4-FFF2-40B4-BE49-F238E27FC236}">
                <a16:creationId xmlns:a16="http://schemas.microsoft.com/office/drawing/2014/main" id="{CD9C3071-0B30-F30E-A94D-9B7686751F1E}"/>
              </a:ext>
            </a:extLst>
          </p:cNvPr>
          <p:cNvSpPr/>
          <p:nvPr/>
        </p:nvSpPr>
        <p:spPr>
          <a:xfrm>
            <a:off x="1711071" y="427911"/>
            <a:ext cx="7158609" cy="329184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ko-KR" altLang="en-US" sz="2160" dirty="0">
                <a:solidFill>
                  <a:srgbClr val="05357D"/>
                </a:solidFill>
                <a:latin typeface="NanumSquareB" pitchFamily="34" charset="0"/>
                <a:ea typeface="NanumSquare" panose="020B0600000101010101" pitchFamily="34" charset="-127"/>
              </a:rPr>
              <a:t>기술 전략</a:t>
            </a:r>
            <a:endParaRPr lang="en-US" sz="216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2" name="Text 3">
            <a:extLst>
              <a:ext uri="{FF2B5EF4-FFF2-40B4-BE49-F238E27FC236}">
                <a16:creationId xmlns:a16="http://schemas.microsoft.com/office/drawing/2014/main" id="{D01C2F12-2532-71E9-82E8-EF92BA409BE9}"/>
              </a:ext>
            </a:extLst>
          </p:cNvPr>
          <p:cNvSpPr/>
          <p:nvPr/>
        </p:nvSpPr>
        <p:spPr>
          <a:xfrm>
            <a:off x="6498241" y="1904095"/>
            <a:ext cx="4514136" cy="563213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/>
            <a:r>
              <a:rPr lang="ko-KR" altLang="en-US" sz="3168" b="1" dirty="0">
                <a:solidFill>
                  <a:srgbClr val="04357D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  <a:cs typeface="Pretendard-Bold" pitchFamily="34" charset="-120"/>
              </a:rPr>
              <a:t>주요 </a:t>
            </a:r>
            <a:r>
              <a:rPr lang="ko-KR" altLang="en-US" sz="3168" b="1" dirty="0" err="1">
                <a:solidFill>
                  <a:srgbClr val="04357D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  <a:cs typeface="Pretendard-Bold" pitchFamily="34" charset="-120"/>
              </a:rPr>
              <a:t>메세지</a:t>
            </a:r>
            <a:endParaRPr lang="en-US" altLang="ko-KR" sz="3168" dirty="0">
              <a:solidFill>
                <a:srgbClr val="04357D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00626793"/>
      </p:ext>
    </p:extLst>
  </p:cSld>
  <p:clrMapOvr>
    <a:masterClrMapping/>
  </p:clrMapOvr>
  <p:transition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NET" val="3.1.32"/>
  <p:tag name="AS_OS" val="Microsoft Windows NT 10.0.26100.0"/>
  <p:tag name="AS_RELEASE_DATE" val="2023.12.14"/>
  <p:tag name="AS_TITLE" val="Aspose.Slides for .NET Standard 2.0"/>
  <p:tag name="AS_VERSION" val="23.12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Calibri Light" panose="020F0302020204030204"/>
        <a:cs typeface="Arial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Calibri" panose="020F0502020204030204"/>
        <a:cs typeface="Arial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Calibri Light" panose="020F0302020204030204"/>
        <a:cs typeface="Arial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Calibri" panose="020F0502020204030204"/>
        <a:cs typeface="Arial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EEFD2EC9AE4E1C4E97A968ACD5F6A537" ma:contentTypeVersion="11" ma:contentTypeDescription="새 문서를 만듭니다." ma:contentTypeScope="" ma:versionID="0052cd9c5b100d9e1b5abbdc5cac24cb">
  <xsd:schema xmlns:xsd="http://www.w3.org/2001/XMLSchema" xmlns:xs="http://www.w3.org/2001/XMLSchema" xmlns:p="http://schemas.microsoft.com/office/2006/metadata/properties" xmlns:ns2="e4e13380-6049-4f59-9391-9958b2774ca2" xmlns:ns3="cb8fcf1b-9571-4d20-a8ff-81bee2907a75" targetNamespace="http://schemas.microsoft.com/office/2006/metadata/properties" ma:root="true" ma:fieldsID="bc354dff9c47495eca12804ddc9d3bbc" ns2:_="" ns3:_="">
    <xsd:import namespace="e4e13380-6049-4f59-9391-9958b2774ca2"/>
    <xsd:import namespace="cb8fcf1b-9571-4d20-a8ff-81bee2907a7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4e13380-6049-4f59-9391-9958b2774ca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이미지 태그" ma:readOnly="false" ma:fieldId="{5cf76f15-5ced-4ddc-b409-7134ff3c332f}" ma:taxonomyMulti="true" ma:sspId="f1fa32a7-7a11-4d23-adca-71b1597c766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b8fcf1b-9571-4d20-a8ff-81bee2907a75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39eb03bc-d133-4271-b95c-0fff905dc160}" ma:internalName="TaxCatchAll" ma:showField="CatchAllData" ma:web="cb8fcf1b-9571-4d20-a8ff-81bee2907a7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e4e13380-6049-4f59-9391-9958b2774ca2">
      <Terms xmlns="http://schemas.microsoft.com/office/infopath/2007/PartnerControls"/>
    </lcf76f155ced4ddcb4097134ff3c332f>
    <TaxCatchAll xmlns="cb8fcf1b-9571-4d20-a8ff-81bee2907a75" xsi:nil="true"/>
  </documentManagement>
</p:properties>
</file>

<file path=customXml/itemProps1.xml><?xml version="1.0" encoding="utf-8"?>
<ds:datastoreItem xmlns:ds="http://schemas.openxmlformats.org/officeDocument/2006/customXml" ds:itemID="{8E84D3A8-781A-42E1-BE9C-C7C9F9664FE4}"/>
</file>

<file path=customXml/itemProps2.xml><?xml version="1.0" encoding="utf-8"?>
<ds:datastoreItem xmlns:ds="http://schemas.openxmlformats.org/officeDocument/2006/customXml" ds:itemID="{396E23E4-595E-4E5E-9694-9939CC0D67A2}"/>
</file>

<file path=customXml/itemProps3.xml><?xml version="1.0" encoding="utf-8"?>
<ds:datastoreItem xmlns:ds="http://schemas.openxmlformats.org/officeDocument/2006/customXml" ds:itemID="{605BF319-5CF6-41BA-895D-E10168CB215E}"/>
</file>

<file path=docProps/app.xml><?xml version="1.0" encoding="utf-8"?>
<Properties xmlns="http://schemas.openxmlformats.org/officeDocument/2006/extended-properties" xmlns:vt="http://schemas.openxmlformats.org/officeDocument/2006/docPropsVTypes">
  <TotalTime>164</TotalTime>
  <Words>916</Words>
  <Application>Microsoft Office PowerPoint</Application>
  <PresentationFormat>사용자 지정</PresentationFormat>
  <Paragraphs>320</Paragraphs>
  <Slides>20</Slides>
  <Notes>20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30" baseType="lpstr">
      <vt:lpstr>NanumSquareR</vt:lpstr>
      <vt:lpstr>Arial</vt:lpstr>
      <vt:lpstr>NanumSquare</vt:lpstr>
      <vt:lpstr>NanumSquareEB</vt:lpstr>
      <vt:lpstr>NanumSquare ExtraBold</vt:lpstr>
      <vt:lpstr>나눔스퀘어</vt:lpstr>
      <vt:lpstr>NanumSquareB</vt:lpstr>
      <vt:lpstr>NanumSquare Bold</vt:lpstr>
      <vt:lpstr>나눔스퀘어OTF_ac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mangoboard.net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서비스기획제안서-배부용</dc:title>
  <dc:subject>Presentation</dc:subject>
  <dc:creator>mangoboard.net_49104367</dc:creator>
  <cp:lastModifiedBy>박 보라</cp:lastModifiedBy>
  <cp:revision>21</cp:revision>
  <dcterms:created xsi:type="dcterms:W3CDTF">2025-06-17T01:12:06Z</dcterms:created>
  <dcterms:modified xsi:type="dcterms:W3CDTF">2025-06-24T16:13:06Z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0x010100EEFD2EC9AE4E1C4E97A968ACD5F6A537</vt:lpwstr>
  </property>
</Properties>
</file>